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580" r:id="rId5"/>
    <p:sldId id="591" r:id="rId6"/>
    <p:sldId id="581" r:id="rId7"/>
    <p:sldId id="582" r:id="rId8"/>
    <p:sldId id="583" r:id="rId9"/>
    <p:sldId id="584" r:id="rId10"/>
    <p:sldId id="588" r:id="rId11"/>
    <p:sldId id="589" r:id="rId12"/>
    <p:sldId id="590" r:id="rId13"/>
    <p:sldId id="58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00549F"/>
    <a:srgbClr val="643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710"/>
  </p:normalViewPr>
  <p:slideViewPr>
    <p:cSldViewPr snapToGrid="0" snapToObjects="1">
      <p:cViewPr varScale="1">
        <p:scale>
          <a:sx n="83" d="100"/>
          <a:sy n="8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03EDBE-3077-2E4A-AF09-E37AB0097F2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439FA9-3E6A-9345-A92E-28ABDEC4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080F-D5DA-9146-BE3C-415B7634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AD6F9-92A7-3D4E-B509-4DECC23E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E743-DAB1-0E4A-99F6-7ECC5ADF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8C7A-2F58-5645-A458-F2D6AA91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8C21-2C0E-8B4F-BBD1-4199CB66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92AB-815C-6B4A-86D6-90424F39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581F8-5BC2-3546-8730-DD799D492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C510-1E11-BF4C-8264-F71AE0C8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2E8E2-C2D2-4044-80DF-A199E378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774D-5DDF-7D41-86FD-910EFDDC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A2A6F-7E68-774F-A80E-098C54AD9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04DD6-7EF4-8244-908F-E1594015A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97F1-C981-4F4A-95F5-8D3970B0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4055-BDF5-C14B-AB6F-7ABF35E0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01EE-04F7-C54C-A3AB-50357009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120E-F12F-3F4E-AB61-70F49C05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EA86-54AA-814C-BD73-535F989A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5643D-F67C-1D40-840B-2B543F23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7AEA-6865-4C41-8EC2-367DF50F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9514-7EA6-5E43-B2CC-6EC6EC30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BEDB-0760-7042-AFBD-8E9C22D1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1C56-2AED-484F-BDBD-C095AF56B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9065-1427-B041-839E-3EBDD3C1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99595-58E7-4743-ADE4-5ECA3FA2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2DB8-B5CE-B647-ADFD-4AF7252E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75C9-3A46-ED41-84DC-A461F31E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A0D0-2F5F-E246-9BC9-AF337D686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9B44-2C93-5648-B857-D9F49192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31CE2-6907-E24C-8DB7-00180709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CB756-61B0-2A45-BC82-A363D550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41376-B7CB-9643-AF92-B7FEE67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5339-B763-4E41-B284-0B7DCB5A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BE20-C884-A540-B085-34E08A406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1F1ED-6C73-474C-AA94-4A065CB03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C97D2-0110-FF49-86CD-D4291AD0D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FBE03-92E6-2743-AAB4-47361844C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E07F0-F658-944E-B2D4-DB3F5A52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E033F-A022-294D-9982-82C034DE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ABB36-04D6-9E48-920E-5EFA5854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BF3E-5B85-404C-AF6B-226FE49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B643C-B081-D244-B3E3-C886B972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9CB0-D432-484E-B021-B14B35E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7A856-2842-D643-87D4-513738B6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16B81-1E97-4C41-AC27-F186BBF5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2974A-E219-6347-A2E5-4E14EB57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D7C23-18AF-504B-83D0-722A80B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AE0-C26B-184B-A07F-6D407AE5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0013-DC40-5740-984C-84FBC3D5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A6395-7B63-3648-A2E3-0CDC6E08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005AC-67C3-DB49-A5C7-7FE9356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FE98-A6BA-7C41-809A-716F0BC1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84215-DDD6-B54F-B292-5C05CC6B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C6F-53C6-E041-9910-363449F0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D170A-06BF-994B-AE12-62A06BE68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3CCCF-3528-414E-BAC5-E51748F1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850A-C628-A843-BD0E-FDADFE39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1D11-25F6-BD4B-BA7C-A508F458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55FC7-7F14-AF4B-A2F3-2B3BDA7D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0D61E-4D5B-0949-9673-2AF14738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87859-9910-5143-891A-A6233B0C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1C32-58C0-C341-9ABC-AA58A652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EB7B-5C24-6945-B3C1-D628389C58D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627E-A3EA-2D45-A95F-9CCAD7CD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F06D-4AC6-524A-82BC-B4F1BDF7A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30" y="591474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HOUSING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Connie Moreno-Peraza, BHS Director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9556D-3B31-706A-E66C-2DB92773F57E}"/>
              </a:ext>
            </a:extLst>
          </p:cNvPr>
          <p:cNvSpPr txBox="1"/>
          <p:nvPr/>
        </p:nvSpPr>
        <p:spPr>
          <a:xfrm>
            <a:off x="393540" y="15643"/>
            <a:ext cx="11192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MADERA COUNTY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BEHAVIORAL HEALTH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FD2F-703C-617F-55E1-B6F31045964D}"/>
              </a:ext>
            </a:extLst>
          </p:cNvPr>
          <p:cNvSpPr txBox="1"/>
          <p:nvPr/>
        </p:nvSpPr>
        <p:spPr>
          <a:xfrm>
            <a:off x="499641" y="4724541"/>
            <a:ext cx="11192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FRESNO MADERA CONTINUUM OF CARE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13, 2023</a:t>
            </a:r>
          </a:p>
        </p:txBody>
      </p:sp>
    </p:spTree>
    <p:extLst>
      <p:ext uri="{BB962C8B-B14F-4D97-AF65-F5344CB8AC3E}">
        <p14:creationId xmlns:p14="http://schemas.microsoft.com/office/powerpoint/2010/main" val="40687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2F9474-B9F7-4044-8861-FB9A67F974AC}"/>
              </a:ext>
            </a:extLst>
          </p:cNvPr>
          <p:cNvSpPr txBox="1"/>
          <p:nvPr/>
        </p:nvSpPr>
        <p:spPr>
          <a:xfrm>
            <a:off x="302218" y="148160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3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AE23A9-A5B1-4184-9B36-FF55FA75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529664" cy="61665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BRIDGE HOUSING PROGRAM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1502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72AD67-0C73-4BEA-A288-385E8AFB4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2611764"/>
            <a:ext cx="8128000" cy="202997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Madera County Department of Behavioral Health Services (MCDBHS) was awarded through the Housing Continuum of Services a county allocation of $2,996,547.00 to implement Bridge Housing for eligible clients.</a:t>
            </a:r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5AB79-C8C3-4605-B99C-57BD207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BRIDGE HOUSING</a:t>
            </a:r>
          </a:p>
        </p:txBody>
      </p:sp>
    </p:spTree>
    <p:extLst>
      <p:ext uri="{BB962C8B-B14F-4D97-AF65-F5344CB8AC3E}">
        <p14:creationId xmlns:p14="http://schemas.microsoft.com/office/powerpoint/2010/main" val="26318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9EB80-CA07-4931-88FC-361E95744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1953086"/>
            <a:ext cx="8128000" cy="461638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Bridge Housing is intended for Madera County residents with mental health or substance use disorders or with co-occurring disorders who are at risk of becoming homeless or who are homeless, eligible for Short Doyle Medi-Cal, Drug Medi-Cal and/or other managed care plan benefits.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pay is not an eligibility criteria.</a:t>
            </a:r>
          </a:p>
          <a:p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AE23A9-A5B1-4184-9B36-FF55FA75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TARGET POPULATION</a:t>
            </a:r>
          </a:p>
        </p:txBody>
      </p:sp>
    </p:spTree>
    <p:extLst>
      <p:ext uri="{BB962C8B-B14F-4D97-AF65-F5344CB8AC3E}">
        <p14:creationId xmlns:p14="http://schemas.microsoft.com/office/powerpoint/2010/main" val="42433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5049998-5840-4B64-8B6C-AA56F8C72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1647839"/>
            <a:ext cx="8128000" cy="461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Bridge Housing is intended to provide the following behavioral health and supportive services:</a:t>
            </a:r>
          </a:p>
          <a:p>
            <a:pPr marL="0" indent="0"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46B2E9-1E73-4D9F-AE31-C472B8DB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134620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20423-26FD-2C44-8966-A7A62717B20C}"/>
              </a:ext>
            </a:extLst>
          </p:cNvPr>
          <p:cNvSpPr txBox="1"/>
          <p:nvPr/>
        </p:nvSpPr>
        <p:spPr>
          <a:xfrm>
            <a:off x="2620277" y="2484602"/>
            <a:ext cx="11127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Crisis Services		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Outpatient Therapy/Counseling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Psychiatric Evaluations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Psychiatric Medications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Peer Support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Rental Assistance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Utilities Assistance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Navigation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Linkage to Community Services (i.e. medical, dental, employment,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education, vocational, etc.)</a:t>
            </a:r>
          </a:p>
        </p:txBody>
      </p:sp>
    </p:spTree>
    <p:extLst>
      <p:ext uri="{BB962C8B-B14F-4D97-AF65-F5344CB8AC3E}">
        <p14:creationId xmlns:p14="http://schemas.microsoft.com/office/powerpoint/2010/main" val="34548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F5AEAF7-3A0B-434E-83EC-F5B0FE9ED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1953086"/>
            <a:ext cx="8128000" cy="461638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MCDBHS plans to use the Bridge Housing allocation, along with other funding sources, to support this housing program.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funding sources will be leveraged to support and sustain the program such as Short Doyle Medi-Cal, Drug Medi-Cal, Managed Care Plans CS/ECM, MHSA, AB109, Realignment, and other available resources from our partner agencies.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MCDBHS is finalizing the rate per room with local motel owner.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EB6AAA-3C9D-47E8-AF57-814EFCB1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2455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72AD67-0C73-4BEA-A288-385E8AFB4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2286296"/>
            <a:ext cx="8128000" cy="218496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Madera County Behavioral Health Advisory Board, Lived Experience Advisory Board, Cultural Competence Advisory Committee, Housing the Homeless Committee, and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FMCoC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Committee will oversee the BHP. MCDBHS will conduct quarterly contract monitoring to ensure compliance with regulations, Bridge Housing requirements, and contract requirements.</a:t>
            </a:r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5AB79-C8C3-4605-B99C-57BD207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OVERSIGHT</a:t>
            </a:r>
          </a:p>
        </p:txBody>
      </p:sp>
    </p:spTree>
    <p:extLst>
      <p:ext uri="{BB962C8B-B14F-4D97-AF65-F5344CB8AC3E}">
        <p14:creationId xmlns:p14="http://schemas.microsoft.com/office/powerpoint/2010/main" val="37797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9EB80-CA07-4931-88FC-361E95744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2371838"/>
            <a:ext cx="8128000" cy="16192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MCDBHS will oversee all contract requirements and do contract monitoring.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selected contractor will implement all BHP service components and provide monthly activity and fiscal reports to MCDBHS.</a:t>
            </a:r>
          </a:p>
          <a:p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AE23A9-A5B1-4184-9B36-FF55FA75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ROLES &amp; RESPONSIBLITIES</a:t>
            </a:r>
          </a:p>
        </p:txBody>
      </p:sp>
    </p:spTree>
    <p:extLst>
      <p:ext uri="{BB962C8B-B14F-4D97-AF65-F5344CB8AC3E}">
        <p14:creationId xmlns:p14="http://schemas.microsoft.com/office/powerpoint/2010/main" val="2115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5049998-5840-4B64-8B6C-AA56F8C72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0" y="2108067"/>
            <a:ext cx="8128000" cy="2928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4/5/23                 MCDBHS LEAB Meeting for Project Presentation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4/13/23               Presentation to MC Housing the Homeless Committee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4/13/23               Presentation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FMCoC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General Membership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4/19/23               Presentation to MCBHAB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4/20/23               Complete RFA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4/26/23               Submit RFA </a:t>
            </a:r>
          </a:p>
          <a:p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46B2E9-1E73-4D9F-AE31-C472B8DB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288525"/>
            <a:ext cx="818494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5406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A227C8FF4B443855CA91C2F1A5F44" ma:contentTypeVersion="10" ma:contentTypeDescription="Create a new document." ma:contentTypeScope="" ma:versionID="37cb1ac9181567d3a9e1e1d92812c19d">
  <xsd:schema xmlns:xsd="http://www.w3.org/2001/XMLSchema" xmlns:xs="http://www.w3.org/2001/XMLSchema" xmlns:p="http://schemas.microsoft.com/office/2006/metadata/properties" xmlns:ns2="f10260f1-c41e-4a1a-9953-fbf4ce42b3a9" xmlns:ns3="62a0664a-be66-4243-b6cb-e375a4e1b723" targetNamespace="http://schemas.microsoft.com/office/2006/metadata/properties" ma:root="true" ma:fieldsID="e60248708974f7ad1a1cf622dc5f6a9c" ns2:_="" ns3:_="">
    <xsd:import namespace="f10260f1-c41e-4a1a-9953-fbf4ce42b3a9"/>
    <xsd:import namespace="62a0664a-be66-4243-b6cb-e375a4e1b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260f1-c41e-4a1a-9953-fbf4ce42b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664a-be66-4243-b6cb-e375a4e1b7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EB505-0028-42B2-BFA3-0B6510E4F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260f1-c41e-4a1a-9953-fbf4ce42b3a9"/>
    <ds:schemaRef ds:uri="62a0664a-be66-4243-b6cb-e375a4e1b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70025-45C7-4971-8076-C2109838F2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342C5-BF77-45AF-B8C1-B28DFF1D73A9}">
  <ds:schemaRefs>
    <ds:schemaRef ds:uri="f10260f1-c41e-4a1a-9953-fbf4ce42b3a9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62a0664a-be66-4243-b6cb-e375a4e1b72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386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BRIDGE HOUSING PROGRAM DESCRIPTION</vt:lpstr>
      <vt:lpstr>BRIDGE HOUSING</vt:lpstr>
      <vt:lpstr>TARGET POPULATION</vt:lpstr>
      <vt:lpstr>SERVICES</vt:lpstr>
      <vt:lpstr>BUDGET</vt:lpstr>
      <vt:lpstr>OVERSIGHT</vt:lpstr>
      <vt:lpstr>ROLES &amp; RESPONSIBLITIES</vt:lpstr>
      <vt:lpstr>TIMELINES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Centino</dc:creator>
  <cp:lastModifiedBy>Melissa Torres</cp:lastModifiedBy>
  <cp:revision>65</cp:revision>
  <cp:lastPrinted>2023-04-12T23:29:15Z</cp:lastPrinted>
  <dcterms:created xsi:type="dcterms:W3CDTF">2020-02-06T20:08:52Z</dcterms:created>
  <dcterms:modified xsi:type="dcterms:W3CDTF">2023-04-12T23:32:24Z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0x010100A26A227C8FF4B443855CA91C2F1A5F44</vt:lpwstr>
  </property>
</Properties>
</file>