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7.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06" r:id="rId2"/>
    <p:sldId id="276" r:id="rId3"/>
    <p:sldId id="326" r:id="rId4"/>
    <p:sldId id="327" r:id="rId5"/>
    <p:sldId id="328" r:id="rId6"/>
    <p:sldId id="330" r:id="rId7"/>
  </p:sldIdLst>
  <p:sldSz cx="9144000" cy="5143500" type="screen16x9"/>
  <p:notesSz cx="6858000" cy="92964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F65"/>
    <a:srgbClr val="50A13A"/>
    <a:srgbClr val="C35414"/>
    <a:srgbClr val="773489"/>
    <a:srgbClr val="DC661E"/>
    <a:srgbClr val="EF7129"/>
    <a:srgbClr val="E7F1DF"/>
    <a:srgbClr val="70BB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8" autoAdjust="0"/>
    <p:restoredTop sz="94660"/>
  </p:normalViewPr>
  <p:slideViewPr>
    <p:cSldViewPr snapToGrid="0" snapToObjects="1">
      <p:cViewPr varScale="1">
        <p:scale>
          <a:sx n="143" d="100"/>
          <a:sy n="143" d="100"/>
        </p:scale>
        <p:origin x="456" y="108"/>
      </p:cViewPr>
      <p:guideLst>
        <p:guide orient="horz" pos="162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snapToGrid="0" snapToObjects="1">
      <p:cViewPr varScale="1">
        <p:scale>
          <a:sx n="107" d="100"/>
          <a:sy n="107" d="100"/>
        </p:scale>
        <p:origin x="-4152"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74774539901263E-2"/>
          <c:y val="2.1043771043771045E-2"/>
          <c:w val="0.91120116333114609"/>
          <c:h val="0.61185509955194994"/>
        </c:manualLayout>
      </c:layout>
      <c:barChart>
        <c:barDir val="col"/>
        <c:grouping val="clustered"/>
        <c:varyColors val="0"/>
        <c:ser>
          <c:idx val="0"/>
          <c:order val="0"/>
          <c:tx>
            <c:strRef>
              <c:f>Graphs!$B$1</c:f>
              <c:strCache>
                <c:ptCount val="1"/>
                <c:pt idx="0">
                  <c:v>Total Served</c:v>
                </c:pt>
              </c:strCache>
            </c:strRef>
          </c:tx>
          <c:spPr>
            <a:solidFill>
              <a:srgbClr val="773489"/>
            </a:solidFill>
            <a:ln>
              <a:noFill/>
            </a:ln>
            <a:effectLst/>
          </c:spPr>
          <c:invertIfNegative val="0"/>
          <c:cat>
            <c:strRef>
              <c:f>Graphs!$A$2:$A$23</c:f>
              <c:strCache>
                <c:ptCount val="22"/>
                <c:pt idx="0">
                  <c:v>Westcare RR-HDAP</c:v>
                </c:pt>
                <c:pt idx="1">
                  <c:v>Crossroads Village </c:v>
                </c:pt>
                <c:pt idx="2">
                  <c:v>Westcare HP</c:v>
                </c:pt>
                <c:pt idx="3">
                  <c:v>Madera ESG Cares 2</c:v>
                </c:pt>
                <c:pt idx="4">
                  <c:v>Villa Inn</c:v>
                </c:pt>
                <c:pt idx="5">
                  <c:v>Travel Inn</c:v>
                </c:pt>
                <c:pt idx="6">
                  <c:v>Madera ESG Cares 1</c:v>
                </c:pt>
                <c:pt idx="7">
                  <c:v>Ambassador</c:v>
                </c:pt>
                <c:pt idx="8">
                  <c:v>VOH</c:v>
                </c:pt>
                <c:pt idx="9">
                  <c:v>The Welcome Center</c:v>
                </c:pt>
                <c:pt idx="10">
                  <c:v>The Flats</c:v>
                </c:pt>
                <c:pt idx="11">
                  <c:v>CAP</c:v>
                </c:pt>
                <c:pt idx="12">
                  <c:v>Fresno HOME Triage</c:v>
                </c:pt>
                <c:pt idx="13">
                  <c:v>Westcare HDAP Motel</c:v>
                </c:pt>
                <c:pt idx="14">
                  <c:v>Journey Home</c:v>
                </c:pt>
                <c:pt idx="15">
                  <c:v>Naomis House Triage</c:v>
                </c:pt>
                <c:pt idx="16">
                  <c:v>POV Covid</c:v>
                </c:pt>
                <c:pt idx="17">
                  <c:v>Sun Lodge</c:v>
                </c:pt>
                <c:pt idx="18">
                  <c:v>Madera RR ESG Madera</c:v>
                </c:pt>
                <c:pt idx="19">
                  <c:v>Centro la Familia RR</c:v>
                </c:pt>
                <c:pt idx="20">
                  <c:v>Westcare RR ESG</c:v>
                </c:pt>
                <c:pt idx="21">
                  <c:v>MMC ES</c:v>
                </c:pt>
              </c:strCache>
            </c:strRef>
          </c:cat>
          <c:val>
            <c:numRef>
              <c:f>Graphs!$B$2:$B$23</c:f>
              <c:numCache>
                <c:formatCode>General</c:formatCode>
                <c:ptCount val="22"/>
                <c:pt idx="0">
                  <c:v>61</c:v>
                </c:pt>
                <c:pt idx="1">
                  <c:v>179</c:v>
                </c:pt>
                <c:pt idx="2">
                  <c:v>11</c:v>
                </c:pt>
                <c:pt idx="3">
                  <c:v>96</c:v>
                </c:pt>
                <c:pt idx="4">
                  <c:v>53</c:v>
                </c:pt>
                <c:pt idx="5">
                  <c:v>298</c:v>
                </c:pt>
                <c:pt idx="6">
                  <c:v>58</c:v>
                </c:pt>
                <c:pt idx="7">
                  <c:v>66</c:v>
                </c:pt>
                <c:pt idx="8">
                  <c:v>174</c:v>
                </c:pt>
                <c:pt idx="9">
                  <c:v>40</c:v>
                </c:pt>
                <c:pt idx="10">
                  <c:v>91</c:v>
                </c:pt>
                <c:pt idx="11">
                  <c:v>545</c:v>
                </c:pt>
                <c:pt idx="12">
                  <c:v>198</c:v>
                </c:pt>
                <c:pt idx="13">
                  <c:v>12</c:v>
                </c:pt>
                <c:pt idx="14">
                  <c:v>241</c:v>
                </c:pt>
                <c:pt idx="15">
                  <c:v>127</c:v>
                </c:pt>
                <c:pt idx="16">
                  <c:v>109</c:v>
                </c:pt>
                <c:pt idx="17">
                  <c:v>233</c:v>
                </c:pt>
                <c:pt idx="18">
                  <c:v>16</c:v>
                </c:pt>
                <c:pt idx="19">
                  <c:v>9</c:v>
                </c:pt>
                <c:pt idx="20">
                  <c:v>19</c:v>
                </c:pt>
                <c:pt idx="21">
                  <c:v>682</c:v>
                </c:pt>
              </c:numCache>
            </c:numRef>
          </c:val>
          <c:extLst>
            <c:ext xmlns:c16="http://schemas.microsoft.com/office/drawing/2014/chart" uri="{C3380CC4-5D6E-409C-BE32-E72D297353CC}">
              <c16:uniqueId val="{00000000-3AB9-4B7C-AC28-2AB0BFD575FB}"/>
            </c:ext>
          </c:extLst>
        </c:ser>
        <c:ser>
          <c:idx val="1"/>
          <c:order val="1"/>
          <c:tx>
            <c:strRef>
              <c:f>Graphs!$C$1</c:f>
              <c:strCache>
                <c:ptCount val="1"/>
                <c:pt idx="0">
                  <c:v>Total Housed</c:v>
                </c:pt>
              </c:strCache>
            </c:strRef>
          </c:tx>
          <c:spPr>
            <a:solidFill>
              <a:srgbClr val="50A13A"/>
            </a:solidFill>
            <a:ln>
              <a:noFill/>
            </a:ln>
            <a:effectLst/>
          </c:spPr>
          <c:invertIfNegative val="0"/>
          <c:cat>
            <c:strRef>
              <c:f>Graphs!$A$2:$A$23</c:f>
              <c:strCache>
                <c:ptCount val="22"/>
                <c:pt idx="0">
                  <c:v>Westcare RR-HDAP</c:v>
                </c:pt>
                <c:pt idx="1">
                  <c:v>Crossroads Village </c:v>
                </c:pt>
                <c:pt idx="2">
                  <c:v>Westcare HP</c:v>
                </c:pt>
                <c:pt idx="3">
                  <c:v>Madera ESG Cares 2</c:v>
                </c:pt>
                <c:pt idx="4">
                  <c:v>Villa Inn</c:v>
                </c:pt>
                <c:pt idx="5">
                  <c:v>Travel Inn</c:v>
                </c:pt>
                <c:pt idx="6">
                  <c:v>Madera ESG Cares 1</c:v>
                </c:pt>
                <c:pt idx="7">
                  <c:v>Ambassador</c:v>
                </c:pt>
                <c:pt idx="8">
                  <c:v>VOH</c:v>
                </c:pt>
                <c:pt idx="9">
                  <c:v>The Welcome Center</c:v>
                </c:pt>
                <c:pt idx="10">
                  <c:v>The Flats</c:v>
                </c:pt>
                <c:pt idx="11">
                  <c:v>CAP</c:v>
                </c:pt>
                <c:pt idx="12">
                  <c:v>Fresno HOME Triage</c:v>
                </c:pt>
                <c:pt idx="13">
                  <c:v>Westcare HDAP Motel</c:v>
                </c:pt>
                <c:pt idx="14">
                  <c:v>Journey Home</c:v>
                </c:pt>
                <c:pt idx="15">
                  <c:v>Naomis House Triage</c:v>
                </c:pt>
                <c:pt idx="16">
                  <c:v>POV Covid</c:v>
                </c:pt>
                <c:pt idx="17">
                  <c:v>Sun Lodge</c:v>
                </c:pt>
                <c:pt idx="18">
                  <c:v>Madera RR ESG Madera</c:v>
                </c:pt>
                <c:pt idx="19">
                  <c:v>Centro la Familia RR</c:v>
                </c:pt>
                <c:pt idx="20">
                  <c:v>Westcare RR ESG</c:v>
                </c:pt>
                <c:pt idx="21">
                  <c:v>MMC ES</c:v>
                </c:pt>
              </c:strCache>
            </c:strRef>
          </c:cat>
          <c:val>
            <c:numRef>
              <c:f>Graphs!$C$2:$C$23</c:f>
              <c:numCache>
                <c:formatCode>General</c:formatCode>
                <c:ptCount val="22"/>
                <c:pt idx="0">
                  <c:v>25</c:v>
                </c:pt>
                <c:pt idx="1">
                  <c:v>179</c:v>
                </c:pt>
                <c:pt idx="2">
                  <c:v>11</c:v>
                </c:pt>
                <c:pt idx="3">
                  <c:v>19</c:v>
                </c:pt>
                <c:pt idx="4">
                  <c:v>11</c:v>
                </c:pt>
                <c:pt idx="5">
                  <c:v>16</c:v>
                </c:pt>
                <c:pt idx="6">
                  <c:v>10</c:v>
                </c:pt>
                <c:pt idx="7">
                  <c:v>2</c:v>
                </c:pt>
                <c:pt idx="8">
                  <c:v>52</c:v>
                </c:pt>
                <c:pt idx="9">
                  <c:v>4</c:v>
                </c:pt>
                <c:pt idx="10">
                  <c:v>44</c:v>
                </c:pt>
                <c:pt idx="11">
                  <c:v>119</c:v>
                </c:pt>
                <c:pt idx="12">
                  <c:v>44</c:v>
                </c:pt>
                <c:pt idx="13">
                  <c:v>4</c:v>
                </c:pt>
                <c:pt idx="14">
                  <c:v>21</c:v>
                </c:pt>
                <c:pt idx="15">
                  <c:v>24</c:v>
                </c:pt>
                <c:pt idx="16">
                  <c:v>11</c:v>
                </c:pt>
                <c:pt idx="17">
                  <c:v>58</c:v>
                </c:pt>
                <c:pt idx="18">
                  <c:v>13</c:v>
                </c:pt>
                <c:pt idx="19">
                  <c:v>2</c:v>
                </c:pt>
                <c:pt idx="20">
                  <c:v>10</c:v>
                </c:pt>
                <c:pt idx="21">
                  <c:v>327</c:v>
                </c:pt>
              </c:numCache>
            </c:numRef>
          </c:val>
          <c:extLst>
            <c:ext xmlns:c16="http://schemas.microsoft.com/office/drawing/2014/chart" uri="{C3380CC4-5D6E-409C-BE32-E72D297353CC}">
              <c16:uniqueId val="{00000001-3AB9-4B7C-AC28-2AB0BFD575FB}"/>
            </c:ext>
          </c:extLst>
        </c:ser>
        <c:dLbls>
          <c:showLegendKey val="0"/>
          <c:showVal val="0"/>
          <c:showCatName val="0"/>
          <c:showSerName val="0"/>
          <c:showPercent val="0"/>
          <c:showBubbleSize val="0"/>
        </c:dLbls>
        <c:gapWidth val="219"/>
        <c:overlap val="-27"/>
        <c:axId val="799870224"/>
        <c:axId val="799880624"/>
      </c:barChart>
      <c:catAx>
        <c:axId val="79987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D5F65"/>
                </a:solidFill>
                <a:latin typeface="Myriad Pro" panose="020B0503030403020204" pitchFamily="34" charset="0"/>
                <a:ea typeface="+mn-ea"/>
                <a:cs typeface="+mn-cs"/>
              </a:defRPr>
            </a:pPr>
            <a:endParaRPr lang="en-US"/>
          </a:p>
        </c:txPr>
        <c:crossAx val="799880624"/>
        <c:crosses val="autoZero"/>
        <c:auto val="1"/>
        <c:lblAlgn val="ctr"/>
        <c:lblOffset val="100"/>
        <c:noMultiLvlLbl val="0"/>
      </c:catAx>
      <c:valAx>
        <c:axId val="799880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yriad Pro" panose="020B0503030403020204" pitchFamily="34" charset="0"/>
                <a:ea typeface="+mn-ea"/>
                <a:cs typeface="+mn-cs"/>
              </a:defRPr>
            </a:pPr>
            <a:endParaRPr lang="en-US"/>
          </a:p>
        </c:txPr>
        <c:crossAx val="799870224"/>
        <c:crosses val="autoZero"/>
        <c:crossBetween val="between"/>
      </c:valAx>
      <c:spPr>
        <a:noFill/>
        <a:ln>
          <a:noFill/>
        </a:ln>
        <a:effectLst/>
      </c:spPr>
    </c:plotArea>
    <c:legend>
      <c:legendPos val="b"/>
      <c:layout>
        <c:manualLayout>
          <c:xMode val="edge"/>
          <c:yMode val="edge"/>
          <c:x val="0.39303334908339049"/>
          <c:y val="0.92249005959573516"/>
          <c:w val="0.2306182142759246"/>
          <c:h val="5.29415470125057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Graphs!$N$43</c:f>
              <c:strCache>
                <c:ptCount val="1"/>
                <c:pt idx="0">
                  <c:v>Total Housed</c:v>
                </c:pt>
              </c:strCache>
            </c:strRef>
          </c:tx>
          <c:dPt>
            <c:idx val="0"/>
            <c:bubble3D val="0"/>
            <c:spPr>
              <a:solidFill>
                <a:srgbClr val="77348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7E0-4559-8849-9D26DAAC6815}"/>
              </c:ext>
            </c:extLst>
          </c:dPt>
          <c:dPt>
            <c:idx val="1"/>
            <c:bubble3D val="0"/>
            <c:spPr>
              <a:solidFill>
                <a:srgbClr val="C3541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7E0-4559-8849-9D26DAAC6815}"/>
              </c:ext>
            </c:extLst>
          </c:dPt>
          <c:dPt>
            <c:idx val="2"/>
            <c:bubble3D val="0"/>
            <c:spPr>
              <a:solidFill>
                <a:srgbClr val="50A13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7E0-4559-8849-9D26DAAC681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7E0-4559-8849-9D26DAAC681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7E0-4559-8849-9D26DAAC6815}"/>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7E0-4559-8849-9D26DAAC6815}"/>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7E0-4559-8849-9D26DAAC6815}"/>
              </c:ext>
            </c:extLst>
          </c:dPt>
          <c:dPt>
            <c:idx val="7"/>
            <c:bubble3D val="0"/>
            <c:spPr>
              <a:solidFill>
                <a:srgbClr val="5D5F6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7E0-4559-8849-9D26DAAC68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Graphs!$M$44:$M$51</c:f>
              <c:strCache>
                <c:ptCount val="8"/>
                <c:pt idx="0">
                  <c:v>White, Non-Hispanic/ Non-Latin (a)(o)(x)</c:v>
                </c:pt>
                <c:pt idx="1">
                  <c:v>White, Hispanic/Latin (a)(o)(x)</c:v>
                </c:pt>
                <c:pt idx="2">
                  <c:v>Black, African American, African</c:v>
                </c:pt>
                <c:pt idx="3">
                  <c:v>Asian or Asian American</c:v>
                </c:pt>
                <c:pt idx="4">
                  <c:v>American Indian, Alaska Native, or Indigenous</c:v>
                </c:pt>
                <c:pt idx="5">
                  <c:v>Native Hawaiian or Pacific Islander</c:v>
                </c:pt>
                <c:pt idx="6">
                  <c:v>Unknown</c:v>
                </c:pt>
                <c:pt idx="7">
                  <c:v>Multiple Races</c:v>
                </c:pt>
              </c:strCache>
            </c:strRef>
          </c:cat>
          <c:val>
            <c:numRef>
              <c:f>Graphs!$N$44:$N$51</c:f>
              <c:numCache>
                <c:formatCode>General</c:formatCode>
                <c:ptCount val="8"/>
                <c:pt idx="0">
                  <c:v>182</c:v>
                </c:pt>
                <c:pt idx="1">
                  <c:v>319</c:v>
                </c:pt>
                <c:pt idx="2">
                  <c:v>140</c:v>
                </c:pt>
                <c:pt idx="3">
                  <c:v>13</c:v>
                </c:pt>
                <c:pt idx="4">
                  <c:v>7</c:v>
                </c:pt>
                <c:pt idx="5">
                  <c:v>2</c:v>
                </c:pt>
                <c:pt idx="6">
                  <c:v>12</c:v>
                </c:pt>
                <c:pt idx="7">
                  <c:v>37</c:v>
                </c:pt>
              </c:numCache>
            </c:numRef>
          </c:val>
          <c:extLst>
            <c:ext xmlns:c16="http://schemas.microsoft.com/office/drawing/2014/chart" uri="{C3380CC4-5D6E-409C-BE32-E72D297353CC}">
              <c16:uniqueId val="{00000010-87E0-4559-8849-9D26DAAC681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9B35056-34D6-D245-92E2-4845871A3459}" type="datetimeFigureOut">
              <a:rPr lang="en-US" smtClean="0"/>
              <a:t>8/10/2022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3FA175B-0E94-D144-9F11-411EA1F39DD4}" type="slidenum">
              <a:rPr lang="en-US" smtClean="0"/>
              <a:t>‹#›</a:t>
            </a:fld>
            <a:endParaRPr lang="en-US"/>
          </a:p>
        </p:txBody>
      </p:sp>
    </p:spTree>
    <p:extLst>
      <p:ext uri="{BB962C8B-B14F-4D97-AF65-F5344CB8AC3E}">
        <p14:creationId xmlns:p14="http://schemas.microsoft.com/office/powerpoint/2010/main" val="609328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4ACED31-FBE8-9140-A4E7-3481FBB8400A}" type="datetimeFigureOut">
              <a:rPr lang="en-US" smtClean="0"/>
              <a:t>8/10/2022</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259ACAD-8253-2F4F-8970-5AEEE2BC330E}" type="slidenum">
              <a:rPr lang="en-US" smtClean="0"/>
              <a:t>‹#›</a:t>
            </a:fld>
            <a:endParaRPr lang="en-US"/>
          </a:p>
        </p:txBody>
      </p:sp>
    </p:spTree>
    <p:extLst>
      <p:ext uri="{BB962C8B-B14F-4D97-AF65-F5344CB8AC3E}">
        <p14:creationId xmlns:p14="http://schemas.microsoft.com/office/powerpoint/2010/main" val="1958810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59ACAD-8253-2F4F-8970-5AEEE2BC330E}" type="slidenum">
              <a:rPr lang="en-US" smtClean="0"/>
              <a:t>1</a:t>
            </a:fld>
            <a:endParaRPr lang="en-US"/>
          </a:p>
        </p:txBody>
      </p:sp>
    </p:spTree>
    <p:extLst>
      <p:ext uri="{BB962C8B-B14F-4D97-AF65-F5344CB8AC3E}">
        <p14:creationId xmlns:p14="http://schemas.microsoft.com/office/powerpoint/2010/main" val="87283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9ACAD-8253-2F4F-8970-5AEEE2BC330E}" type="slidenum">
              <a:rPr lang="en-US" smtClean="0"/>
              <a:t>2</a:t>
            </a:fld>
            <a:endParaRPr lang="en-US"/>
          </a:p>
        </p:txBody>
      </p:sp>
    </p:spTree>
    <p:extLst>
      <p:ext uri="{BB962C8B-B14F-4D97-AF65-F5344CB8AC3E}">
        <p14:creationId xmlns:p14="http://schemas.microsoft.com/office/powerpoint/2010/main" val="61107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9ACAD-8253-2F4F-8970-5AEEE2BC330E}" type="slidenum">
              <a:rPr lang="en-US" smtClean="0"/>
              <a:t>6</a:t>
            </a:fld>
            <a:endParaRPr lang="en-US"/>
          </a:p>
        </p:txBody>
      </p:sp>
    </p:spTree>
    <p:extLst>
      <p:ext uri="{BB962C8B-B14F-4D97-AF65-F5344CB8AC3E}">
        <p14:creationId xmlns:p14="http://schemas.microsoft.com/office/powerpoint/2010/main" val="35808819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92417"/>
            <a:ext cx="7772400" cy="1330951"/>
          </a:xfrm>
        </p:spPr>
        <p:txBody>
          <a:bodyPr tIns="0" bIns="0" anchor="b" anchorCtr="0">
            <a:normAutofit/>
          </a:bodyPr>
          <a:lstStyle>
            <a:lvl1pPr algn="ctr">
              <a:defRPr sz="4000"/>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685800" y="2635456"/>
            <a:ext cx="7772400" cy="812788"/>
          </a:xfrm>
        </p:spPr>
        <p:txBody>
          <a:bodyPr tIns="0" bIns="0">
            <a:normAutofit/>
          </a:bodyPr>
          <a:lstStyle>
            <a:lvl1pPr marL="0" indent="0" algn="ctr">
              <a:lnSpc>
                <a:spcPct val="95000"/>
              </a:lnSpc>
              <a:buNone/>
              <a:defRPr sz="2800" b="0" i="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br>
              <a:rPr lang="en-US" dirty="0"/>
            </a:br>
            <a:r>
              <a:rPr lang="en-US" dirty="0"/>
              <a:t>subtitle style</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65468" y="1"/>
            <a:ext cx="1708845" cy="1276349"/>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a:off x="2941299" y="12756"/>
            <a:ext cx="1290011" cy="1264501"/>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44898" y="3979717"/>
            <a:ext cx="2342543" cy="1243600"/>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39164" y="3979717"/>
            <a:ext cx="1282527" cy="1200440"/>
          </a:xfrm>
          <a:prstGeom prst="rect">
            <a:avLst/>
          </a:prstGeom>
        </p:spPr>
      </p:pic>
      <p:pic>
        <p:nvPicPr>
          <p:cNvPr id="16" name="Picture 15"/>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035608" y="3979717"/>
            <a:ext cx="1008244" cy="1245683"/>
          </a:xfrm>
          <a:prstGeom prst="rect">
            <a:avLst/>
          </a:prstGeom>
        </p:spPr>
      </p:pic>
      <p:pic>
        <p:nvPicPr>
          <p:cNvPr id="18" name="Picture 17"/>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6277365" y="-25573"/>
            <a:ext cx="1670775" cy="1310678"/>
          </a:xfrm>
          <a:prstGeom prst="rect">
            <a:avLst/>
          </a:prstGeom>
        </p:spPr>
      </p:pic>
      <p:pic>
        <p:nvPicPr>
          <p:cNvPr id="20" name="Picture 1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931962" y="0"/>
            <a:ext cx="1212038" cy="1276350"/>
          </a:xfrm>
          <a:prstGeom prst="rect">
            <a:avLst/>
          </a:prstGeom>
        </p:spPr>
      </p:pic>
      <p:pic>
        <p:nvPicPr>
          <p:cNvPr id="21" name="Picture 20"/>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243364" y="3979717"/>
            <a:ext cx="1830950" cy="1243600"/>
          </a:xfrm>
          <a:prstGeom prst="rect">
            <a:avLst/>
          </a:prstGeom>
        </p:spPr>
      </p:pic>
      <p:pic>
        <p:nvPicPr>
          <p:cNvPr id="22" name="Picture 21"/>
          <p:cNvPicPr>
            <a:picLocks noChangeAspect="1"/>
          </p:cNvPicPr>
          <p:nvPr userDrawn="1"/>
        </p:nvPicPr>
        <p:blipFill rotWithShape="1">
          <a:blip r:embed="rId10" cstate="print">
            <a:extLst>
              <a:ext uri="{28A0092B-C50C-407E-A947-70E740481C1C}">
                <a14:useLocalDpi xmlns:a14="http://schemas.microsoft.com/office/drawing/2010/main"/>
              </a:ext>
            </a:extLst>
          </a:blip>
          <a:srcRect l="-1"/>
          <a:stretch/>
        </p:blipFill>
        <p:spPr>
          <a:xfrm>
            <a:off x="0" y="1"/>
            <a:ext cx="1365469" cy="1276350"/>
          </a:xfrm>
          <a:prstGeom prst="rect">
            <a:avLst/>
          </a:prstGeom>
        </p:spPr>
      </p:pic>
      <p:sp>
        <p:nvSpPr>
          <p:cNvPr id="23" name="TextBox 22"/>
          <p:cNvSpPr txBox="1"/>
          <p:nvPr userDrawn="1"/>
        </p:nvSpPr>
        <p:spPr>
          <a:xfrm>
            <a:off x="2265018" y="-177955"/>
            <a:ext cx="184666" cy="369332"/>
          </a:xfrm>
          <a:prstGeom prst="rect">
            <a:avLst/>
          </a:prstGeom>
          <a:noFill/>
        </p:spPr>
        <p:txBody>
          <a:bodyPr wrap="none" rtlCol="0">
            <a:spAutoFit/>
          </a:bodyPr>
          <a:lstStyle/>
          <a:p>
            <a:endParaRPr lang="en-US" dirty="0"/>
          </a:p>
        </p:txBody>
      </p:sp>
      <p:pic>
        <p:nvPicPr>
          <p:cNvPr id="11" name="Picture 10" descr="Paseo55_set2_039_adj.jpg"/>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4218554" y="-25573"/>
            <a:ext cx="2103014" cy="1310678"/>
          </a:xfrm>
          <a:prstGeom prst="rect">
            <a:avLst/>
          </a:prstGeom>
        </p:spPr>
      </p:pic>
      <p:sp>
        <p:nvSpPr>
          <p:cNvPr id="26" name="Rectangle 25"/>
          <p:cNvSpPr/>
          <p:nvPr userDrawn="1"/>
        </p:nvSpPr>
        <p:spPr>
          <a:xfrm>
            <a:off x="0" y="1276350"/>
            <a:ext cx="9144000" cy="82296"/>
          </a:xfrm>
          <a:prstGeom prst="rect">
            <a:avLst/>
          </a:prstGeom>
          <a:solidFill>
            <a:srgbClr val="EF7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0" y="3909771"/>
            <a:ext cx="9144000" cy="82296"/>
          </a:xfrm>
          <a:prstGeom prst="rect">
            <a:avLst/>
          </a:prstGeom>
          <a:solidFill>
            <a:srgbClr val="EF7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grpSp>
        <p:nvGrpSpPr>
          <p:cNvPr id="5" name="Group 4"/>
          <p:cNvGrpSpPr/>
          <p:nvPr userDrawn="1"/>
        </p:nvGrpSpPr>
        <p:grpSpPr>
          <a:xfrm>
            <a:off x="3004916" y="3726847"/>
            <a:ext cx="3030692" cy="1504560"/>
            <a:chOff x="3004916" y="3726847"/>
            <a:chExt cx="3030692" cy="1504560"/>
          </a:xfrm>
        </p:grpSpPr>
        <p:sp>
          <p:nvSpPr>
            <p:cNvPr id="7" name="Rectangle 6"/>
            <p:cNvSpPr/>
            <p:nvPr userDrawn="1"/>
          </p:nvSpPr>
          <p:spPr>
            <a:xfrm>
              <a:off x="3004916" y="3726847"/>
              <a:ext cx="3030692" cy="1504560"/>
            </a:xfrm>
            <a:prstGeom prst="rect">
              <a:avLst/>
            </a:prstGeom>
            <a:solidFill>
              <a:srgbClr val="EF712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descr="FH_logoCentered_Rev.ai"/>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3074313" y="3847956"/>
              <a:ext cx="2891898" cy="963966"/>
            </a:xfrm>
            <a:prstGeom prst="rect">
              <a:avLst/>
            </a:prstGeom>
          </p:spPr>
        </p:pic>
      </p:grpSp>
    </p:spTree>
    <p:extLst>
      <p:ext uri="{BB962C8B-B14F-4D97-AF65-F5344CB8AC3E}">
        <p14:creationId xmlns:p14="http://schemas.microsoft.com/office/powerpoint/2010/main" val="123365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with Caption on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846320"/>
          </a:xfrm>
          <a:solidFill>
            <a:schemeClr val="bg1">
              <a:lumMod val="85000"/>
            </a:schemeClr>
          </a:solidFill>
        </p:spPr>
        <p:txBody>
          <a:bodyPr/>
          <a:lstStyle/>
          <a:p>
            <a:r>
              <a:rPr lang="en-US"/>
              <a:t>Click icon to add picture</a:t>
            </a:r>
            <a:endParaRPr lang="en-US" dirty="0"/>
          </a:p>
        </p:txBody>
      </p:sp>
      <p:sp>
        <p:nvSpPr>
          <p:cNvPr id="4" name="Title 1"/>
          <p:cNvSpPr>
            <a:spLocks noGrp="1"/>
          </p:cNvSpPr>
          <p:nvPr>
            <p:ph type="title"/>
          </p:nvPr>
        </p:nvSpPr>
        <p:spPr>
          <a:xfrm>
            <a:off x="0" y="1487715"/>
            <a:ext cx="1932214" cy="1805214"/>
          </a:xfrm>
          <a:solidFill>
            <a:srgbClr val="EF7129">
              <a:alpha val="80000"/>
            </a:srgbClr>
          </a:solidFill>
          <a:ln>
            <a:noFill/>
          </a:ln>
        </p:spPr>
        <p:txBody>
          <a:bodyPr wrap="square" lIns="274320" tIns="118872" rIns="274320" bIns="118872" anchor="ctr" anchorCtr="0">
            <a:normAutofit/>
          </a:bodyPr>
          <a:lstStyle>
            <a:lvl1pPr algn="r">
              <a:defRPr sz="1800"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5788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with Caption on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846320"/>
          </a:xfrm>
          <a:solidFill>
            <a:schemeClr val="bg1">
              <a:lumMod val="85000"/>
            </a:schemeClr>
          </a:solidFill>
        </p:spPr>
        <p:txBody>
          <a:bodyPr/>
          <a:lstStyle/>
          <a:p>
            <a:r>
              <a:rPr lang="en-US"/>
              <a:t>Click icon to add picture</a:t>
            </a:r>
            <a:endParaRPr lang="en-US" dirty="0"/>
          </a:p>
        </p:txBody>
      </p:sp>
      <p:sp>
        <p:nvSpPr>
          <p:cNvPr id="7" name="Title 1"/>
          <p:cNvSpPr>
            <a:spLocks noGrp="1"/>
          </p:cNvSpPr>
          <p:nvPr>
            <p:ph type="title"/>
          </p:nvPr>
        </p:nvSpPr>
        <p:spPr>
          <a:xfrm>
            <a:off x="7211786" y="1487715"/>
            <a:ext cx="1932214" cy="1805214"/>
          </a:xfrm>
          <a:solidFill>
            <a:srgbClr val="EF7129">
              <a:alpha val="80000"/>
            </a:srgbClr>
          </a:solidFill>
          <a:ln>
            <a:noFill/>
          </a:ln>
        </p:spPr>
        <p:txBody>
          <a:bodyPr wrap="square" lIns="274320" tIns="118872" rIns="274320" bIns="118872" anchor="ctr" anchorCtr="0">
            <a:normAutofit/>
          </a:bodyPr>
          <a:lstStyle>
            <a:lvl1pPr algn="l">
              <a:defRPr sz="1800"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8783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8" cy="4846320"/>
          </a:xfrm>
          <a:prstGeom prst="rect">
            <a:avLst/>
          </a:prstGeom>
          <a:solidFill>
            <a:srgbClr val="C3541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7789" y="561475"/>
            <a:ext cx="8315157" cy="3088104"/>
          </a:xfrm>
          <a:ln>
            <a:noFill/>
          </a:ln>
        </p:spPr>
        <p:txBody>
          <a:bodyPr wrap="square"/>
          <a:lstStyle>
            <a:lvl1pPr>
              <a:defRPr>
                <a:solidFill>
                  <a:schemeClr val="bg1"/>
                </a:solidFill>
              </a:defRPr>
            </a:lvl1pPr>
          </a:lstStyle>
          <a:p>
            <a:r>
              <a:rPr lang="en-US"/>
              <a:t>Click to edit Master title style</a:t>
            </a:r>
            <a:endParaRPr lang="en-US" dirty="0"/>
          </a:p>
        </p:txBody>
      </p:sp>
      <p:sp>
        <p:nvSpPr>
          <p:cNvPr id="9" name="TextBox 8"/>
          <p:cNvSpPr txBox="1"/>
          <p:nvPr userDrawn="1"/>
        </p:nvSpPr>
        <p:spPr>
          <a:xfrm>
            <a:off x="3690727" y="-1122951"/>
            <a:ext cx="1537369" cy="8925520"/>
          </a:xfrm>
          <a:prstGeom prst="rect">
            <a:avLst/>
          </a:prstGeom>
          <a:noFill/>
        </p:spPr>
        <p:txBody>
          <a:bodyPr wrap="square" rtlCol="0">
            <a:spAutoFit/>
          </a:bodyPr>
          <a:lstStyle/>
          <a:p>
            <a:r>
              <a:rPr lang="en-US" sz="28700" b="0" i="1" dirty="0">
                <a:solidFill>
                  <a:srgbClr val="EF7129"/>
                </a:solidFill>
                <a:latin typeface="Georgia"/>
                <a:cs typeface="Georgia"/>
              </a:rPr>
              <a:t>“”</a:t>
            </a:r>
          </a:p>
        </p:txBody>
      </p:sp>
      <p:sp>
        <p:nvSpPr>
          <p:cNvPr id="13" name="Text Placeholder 2"/>
          <p:cNvSpPr>
            <a:spLocks noGrp="1"/>
          </p:cNvSpPr>
          <p:nvPr>
            <p:ph type="body" idx="1"/>
          </p:nvPr>
        </p:nvSpPr>
        <p:spPr>
          <a:xfrm>
            <a:off x="5614168" y="3649578"/>
            <a:ext cx="3356047" cy="1191363"/>
          </a:xfrm>
        </p:spPr>
        <p:txBody>
          <a:bodyPr anchor="t" anchorCtr="0"/>
          <a:lstStyle>
            <a:lvl1pPr marL="0" indent="0" algn="r">
              <a:lnSpc>
                <a:spcPct val="90000"/>
              </a:lnSpc>
              <a:spcBef>
                <a:spcPts val="0"/>
              </a:spcBef>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4946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on Whit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53472"/>
            <a:ext cx="9143998" cy="489441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7789" y="561475"/>
            <a:ext cx="8315157" cy="3088104"/>
          </a:xfrm>
          <a:ln>
            <a:noFill/>
          </a:ln>
        </p:spPr>
        <p:txBody>
          <a:bodyPr wrap="square"/>
          <a:lstStyle>
            <a:lvl1pPr>
              <a:defRPr>
                <a:solidFill>
                  <a:srgbClr val="EF7129"/>
                </a:solidFill>
              </a:defRPr>
            </a:lvl1pPr>
          </a:lstStyle>
          <a:p>
            <a:r>
              <a:rPr lang="en-US"/>
              <a:t>Click to edit Master title style</a:t>
            </a:r>
            <a:endParaRPr lang="en-US" dirty="0"/>
          </a:p>
        </p:txBody>
      </p:sp>
      <p:sp>
        <p:nvSpPr>
          <p:cNvPr id="9" name="TextBox 8"/>
          <p:cNvSpPr txBox="1"/>
          <p:nvPr userDrawn="1"/>
        </p:nvSpPr>
        <p:spPr>
          <a:xfrm>
            <a:off x="3690727" y="-1122951"/>
            <a:ext cx="1537369" cy="8925520"/>
          </a:xfrm>
          <a:prstGeom prst="rect">
            <a:avLst/>
          </a:prstGeom>
          <a:noFill/>
        </p:spPr>
        <p:txBody>
          <a:bodyPr wrap="square" rtlCol="0">
            <a:spAutoFit/>
          </a:bodyPr>
          <a:lstStyle/>
          <a:p>
            <a:r>
              <a:rPr lang="en-US" sz="28700" b="0" i="1" dirty="0">
                <a:solidFill>
                  <a:srgbClr val="DC661E"/>
                </a:solidFill>
                <a:latin typeface="Georgia"/>
                <a:cs typeface="Georgia"/>
              </a:rPr>
              <a:t>“”</a:t>
            </a:r>
          </a:p>
        </p:txBody>
      </p:sp>
      <p:sp>
        <p:nvSpPr>
          <p:cNvPr id="13" name="Text Placeholder 2"/>
          <p:cNvSpPr>
            <a:spLocks noGrp="1"/>
          </p:cNvSpPr>
          <p:nvPr>
            <p:ph type="body" idx="1"/>
          </p:nvPr>
        </p:nvSpPr>
        <p:spPr>
          <a:xfrm>
            <a:off x="5614168" y="3649578"/>
            <a:ext cx="3356047" cy="1191363"/>
          </a:xfrm>
        </p:spPr>
        <p:txBody>
          <a:bodyPr anchor="t" anchorCtr="0"/>
          <a:lstStyle>
            <a:lvl1pPr marL="0" indent="0" algn="r">
              <a:lnSpc>
                <a:spcPct val="90000"/>
              </a:lnSpc>
              <a:spcBef>
                <a:spcPts val="0"/>
              </a:spcBef>
              <a:buNone/>
              <a:defRPr sz="2400" b="1" i="1">
                <a:solidFill>
                  <a:srgbClr val="EF71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47816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No Pic">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57200" y="0"/>
            <a:ext cx="8229600" cy="1227591"/>
          </a:xfrm>
          <a:prstGeom prst="rect">
            <a:avLst/>
          </a:prstGeom>
        </p:spPr>
        <p:txBody>
          <a:bodyPr vert="horz" wrap="none" lIns="91440" tIns="45720" rIns="91440" bIns="45720" rtlCol="0" anchor="b" anchorCtr="0">
            <a:normAutofit/>
          </a:bodyPr>
          <a:lstStyle/>
          <a:p>
            <a:r>
              <a:rPr lang="en-US" dirty="0"/>
              <a:t>Click to edit </a:t>
            </a:r>
            <a:br>
              <a:rPr lang="en-US" dirty="0"/>
            </a:br>
            <a:r>
              <a:rPr lang="en-US" dirty="0"/>
              <a:t>Master title style</a:t>
            </a:r>
          </a:p>
        </p:txBody>
      </p:sp>
      <p:sp>
        <p:nvSpPr>
          <p:cNvPr id="12" name="Text Placeholder 2"/>
          <p:cNvSpPr>
            <a:spLocks noGrp="1"/>
          </p:cNvSpPr>
          <p:nvPr>
            <p:ph type="body" sz="quarter" idx="10"/>
          </p:nvPr>
        </p:nvSpPr>
        <p:spPr>
          <a:xfrm>
            <a:off x="457200" y="1243748"/>
            <a:ext cx="7239770" cy="3600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912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57200" y="0"/>
            <a:ext cx="6237514" cy="1227591"/>
          </a:xfrm>
          <a:prstGeom prst="rect">
            <a:avLst/>
          </a:prstGeom>
        </p:spPr>
        <p:txBody>
          <a:bodyPr vert="horz" wrap="none" lIns="91440" tIns="45720" rIns="91440" bIns="45720" rtlCol="0" anchor="b" anchorCtr="0">
            <a:normAutofit/>
          </a:bodyPr>
          <a:lstStyle/>
          <a:p>
            <a:r>
              <a:rPr lang="en-US" dirty="0"/>
              <a:t>Click to edit </a:t>
            </a:r>
            <a:br>
              <a:rPr lang="en-US" dirty="0"/>
            </a:br>
            <a:r>
              <a:rPr lang="en-US" dirty="0"/>
              <a:t>Master title style</a:t>
            </a:r>
          </a:p>
        </p:txBody>
      </p:sp>
      <p:sp>
        <p:nvSpPr>
          <p:cNvPr id="12" name="Text Placeholder 2"/>
          <p:cNvSpPr>
            <a:spLocks noGrp="1"/>
          </p:cNvSpPr>
          <p:nvPr>
            <p:ph type="body" sz="quarter" idx="10"/>
          </p:nvPr>
        </p:nvSpPr>
        <p:spPr>
          <a:xfrm>
            <a:off x="457200" y="1243748"/>
            <a:ext cx="6237514" cy="3569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6"/>
          <p:cNvSpPr>
            <a:spLocks noGrp="1"/>
          </p:cNvSpPr>
          <p:nvPr>
            <p:ph type="pic" sz="quarter" idx="11"/>
          </p:nvPr>
        </p:nvSpPr>
        <p:spPr>
          <a:xfrm>
            <a:off x="6766560" y="0"/>
            <a:ext cx="2377440" cy="4844144"/>
          </a:xfrm>
          <a:solidFill>
            <a:srgbClr val="D9D9D9"/>
          </a:solidFill>
        </p:spPr>
        <p:txBody>
          <a:bodyPr/>
          <a:lstStyle/>
          <a:p>
            <a:r>
              <a:rPr lang="en-US"/>
              <a:t>Click icon to add picture</a:t>
            </a:r>
          </a:p>
        </p:txBody>
      </p:sp>
      <p:sp>
        <p:nvSpPr>
          <p:cNvPr id="2" name="Rectangle 1"/>
          <p:cNvSpPr/>
          <p:nvPr userDrawn="1"/>
        </p:nvSpPr>
        <p:spPr>
          <a:xfrm>
            <a:off x="6694714" y="0"/>
            <a:ext cx="71846" cy="4844144"/>
          </a:xfrm>
          <a:prstGeom prst="rect">
            <a:avLst/>
          </a:prstGeom>
          <a:solidFill>
            <a:srgbClr val="7734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03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ith subhead">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57200" y="0"/>
            <a:ext cx="6237514" cy="1227591"/>
          </a:xfrm>
          <a:prstGeom prst="rect">
            <a:avLst/>
          </a:prstGeom>
        </p:spPr>
        <p:txBody>
          <a:bodyPr vert="horz" wrap="none" lIns="91440" tIns="45720" rIns="91440" bIns="45720" rtlCol="0" anchor="b" anchorCtr="0">
            <a:normAutofit/>
          </a:bodyPr>
          <a:lstStyle/>
          <a:p>
            <a:r>
              <a:rPr lang="en-US" dirty="0"/>
              <a:t>Click to edit </a:t>
            </a:r>
            <a:br>
              <a:rPr lang="en-US" dirty="0"/>
            </a:br>
            <a:r>
              <a:rPr lang="en-US" dirty="0"/>
              <a:t>Master title style</a:t>
            </a:r>
          </a:p>
        </p:txBody>
      </p:sp>
      <p:sp>
        <p:nvSpPr>
          <p:cNvPr id="12" name="Text Placeholder 2"/>
          <p:cNvSpPr>
            <a:spLocks noGrp="1"/>
          </p:cNvSpPr>
          <p:nvPr>
            <p:ph type="body" sz="quarter" idx="10"/>
          </p:nvPr>
        </p:nvSpPr>
        <p:spPr>
          <a:xfrm>
            <a:off x="457200" y="2051068"/>
            <a:ext cx="6237514" cy="2752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6"/>
          <p:cNvSpPr>
            <a:spLocks noGrp="1"/>
          </p:cNvSpPr>
          <p:nvPr>
            <p:ph type="pic" sz="quarter" idx="11"/>
          </p:nvPr>
        </p:nvSpPr>
        <p:spPr>
          <a:xfrm>
            <a:off x="6766560" y="0"/>
            <a:ext cx="2377440" cy="4844144"/>
          </a:xfrm>
          <a:solidFill>
            <a:srgbClr val="D9D9D9"/>
          </a:solidFill>
        </p:spPr>
        <p:txBody>
          <a:bodyPr/>
          <a:lstStyle/>
          <a:p>
            <a:r>
              <a:rPr lang="en-US"/>
              <a:t>Click icon to add picture</a:t>
            </a:r>
          </a:p>
        </p:txBody>
      </p:sp>
      <p:sp>
        <p:nvSpPr>
          <p:cNvPr id="6" name="Content Placeholder 2"/>
          <p:cNvSpPr>
            <a:spLocks noGrp="1"/>
          </p:cNvSpPr>
          <p:nvPr>
            <p:ph idx="12"/>
          </p:nvPr>
        </p:nvSpPr>
        <p:spPr>
          <a:xfrm>
            <a:off x="457201" y="1271165"/>
            <a:ext cx="6208423" cy="800940"/>
          </a:xfrm>
        </p:spPr>
        <p:txBody>
          <a:bodyPr>
            <a:normAutofit/>
          </a:bodyPr>
          <a:lstStyle>
            <a:lvl1pPr marL="0" indent="0">
              <a:buNone/>
              <a:defRPr sz="2400" b="0" i="1">
                <a:solidFill>
                  <a:srgbClr val="EF7129"/>
                </a:solidFill>
              </a:defRPr>
            </a:lvl1pPr>
          </a:lstStyle>
          <a:p>
            <a:pPr lvl="0"/>
            <a:r>
              <a:rPr lang="en-US"/>
              <a:t>Edit Master text styles</a:t>
            </a:r>
          </a:p>
        </p:txBody>
      </p:sp>
      <p:sp>
        <p:nvSpPr>
          <p:cNvPr id="7" name="Rectangle 6"/>
          <p:cNvSpPr/>
          <p:nvPr userDrawn="1"/>
        </p:nvSpPr>
        <p:spPr>
          <a:xfrm>
            <a:off x="6694714" y="0"/>
            <a:ext cx="71846" cy="4844144"/>
          </a:xfrm>
          <a:prstGeom prst="rect">
            <a:avLst/>
          </a:prstGeom>
          <a:solidFill>
            <a:srgbClr val="7734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25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2 col">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199" y="1241187"/>
            <a:ext cx="3045327" cy="3572113"/>
          </a:xfrm>
        </p:spPr>
        <p:txBody>
          <a:bodyPr>
            <a:noAutofit/>
          </a:bodyPr>
          <a:lstStyle>
            <a:lvl1pPr>
              <a:defRPr sz="24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1"/>
          </p:nvPr>
        </p:nvSpPr>
        <p:spPr>
          <a:xfrm>
            <a:off x="3608136" y="1241187"/>
            <a:ext cx="3045327" cy="3572113"/>
          </a:xfrm>
        </p:spPr>
        <p:txBody>
          <a:bodyPr>
            <a:noAutofit/>
          </a:bodyPr>
          <a:lstStyle>
            <a:lvl1pPr>
              <a:defRPr sz="24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6"/>
          <p:cNvSpPr>
            <a:spLocks noGrp="1"/>
          </p:cNvSpPr>
          <p:nvPr>
            <p:ph type="pic" sz="quarter" idx="12"/>
          </p:nvPr>
        </p:nvSpPr>
        <p:spPr>
          <a:xfrm>
            <a:off x="6766560" y="0"/>
            <a:ext cx="2377440" cy="4844144"/>
          </a:xfrm>
          <a:solidFill>
            <a:srgbClr val="D9D9D9"/>
          </a:solidFill>
        </p:spPr>
        <p:txBody>
          <a:bodyPr/>
          <a:lstStyle/>
          <a:p>
            <a:r>
              <a:rPr lang="en-US"/>
              <a:t>Click icon to add picture</a:t>
            </a:r>
            <a:endParaRPr lang="en-US" dirty="0"/>
          </a:p>
        </p:txBody>
      </p:sp>
      <p:sp>
        <p:nvSpPr>
          <p:cNvPr id="9" name="Title Placeholder 1"/>
          <p:cNvSpPr>
            <a:spLocks noGrp="1"/>
          </p:cNvSpPr>
          <p:nvPr>
            <p:ph type="title" hasCustomPrompt="1"/>
          </p:nvPr>
        </p:nvSpPr>
        <p:spPr>
          <a:xfrm>
            <a:off x="457200" y="0"/>
            <a:ext cx="6237514" cy="1227591"/>
          </a:xfrm>
          <a:prstGeom prst="rect">
            <a:avLst/>
          </a:prstGeom>
        </p:spPr>
        <p:txBody>
          <a:bodyPr vert="horz" wrap="none" lIns="91440" tIns="45720" rIns="91440" bIns="45720" rtlCol="0" anchor="b" anchorCtr="0">
            <a:normAutofit/>
          </a:bodyPr>
          <a:lstStyle/>
          <a:p>
            <a:r>
              <a:rPr lang="en-US" dirty="0"/>
              <a:t>Click to edit </a:t>
            </a:r>
            <a:br>
              <a:rPr lang="en-US" dirty="0"/>
            </a:br>
            <a:r>
              <a:rPr lang="en-US" dirty="0"/>
              <a:t>Master title style</a:t>
            </a:r>
          </a:p>
        </p:txBody>
      </p:sp>
      <p:sp>
        <p:nvSpPr>
          <p:cNvPr id="10" name="Rectangle 9"/>
          <p:cNvSpPr/>
          <p:nvPr userDrawn="1"/>
        </p:nvSpPr>
        <p:spPr>
          <a:xfrm>
            <a:off x="6694714" y="0"/>
            <a:ext cx="71846" cy="4844144"/>
          </a:xfrm>
          <a:prstGeom prst="rect">
            <a:avLst/>
          </a:prstGeom>
          <a:solidFill>
            <a:srgbClr val="7734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8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2 col with subhea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199" y="2072105"/>
            <a:ext cx="3045327" cy="2882240"/>
          </a:xfrm>
        </p:spPr>
        <p:txBody>
          <a:bodyPr>
            <a:noAutofit/>
          </a:bodyPr>
          <a:lstStyle>
            <a:lvl1pPr>
              <a:defRPr sz="24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457201" y="1271165"/>
            <a:ext cx="6208423" cy="800940"/>
          </a:xfrm>
        </p:spPr>
        <p:txBody>
          <a:bodyPr>
            <a:normAutofit/>
          </a:bodyPr>
          <a:lstStyle>
            <a:lvl1pPr marL="0" indent="0">
              <a:buNone/>
              <a:defRPr sz="2400" b="0" i="1">
                <a:solidFill>
                  <a:srgbClr val="EF7129"/>
                </a:solidFill>
              </a:defRPr>
            </a:lvl1pPr>
          </a:lstStyle>
          <a:p>
            <a:pPr lvl="0"/>
            <a:r>
              <a:rPr lang="en-US"/>
              <a:t>Edit Master text styles</a:t>
            </a:r>
          </a:p>
        </p:txBody>
      </p:sp>
      <p:sp>
        <p:nvSpPr>
          <p:cNvPr id="15" name="Content Placeholder 2"/>
          <p:cNvSpPr>
            <a:spLocks noGrp="1"/>
          </p:cNvSpPr>
          <p:nvPr>
            <p:ph idx="11"/>
          </p:nvPr>
        </p:nvSpPr>
        <p:spPr>
          <a:xfrm>
            <a:off x="3608136" y="2072105"/>
            <a:ext cx="3045327" cy="2882240"/>
          </a:xfrm>
        </p:spPr>
        <p:txBody>
          <a:bodyPr>
            <a:noAutofit/>
          </a:bodyPr>
          <a:lstStyle>
            <a:lvl1pPr>
              <a:defRPr sz="24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6"/>
          <p:cNvSpPr>
            <a:spLocks noGrp="1"/>
          </p:cNvSpPr>
          <p:nvPr>
            <p:ph type="pic" sz="quarter" idx="12"/>
          </p:nvPr>
        </p:nvSpPr>
        <p:spPr>
          <a:xfrm>
            <a:off x="6766560" y="0"/>
            <a:ext cx="2377440" cy="4844144"/>
          </a:xfrm>
          <a:solidFill>
            <a:srgbClr val="D9D9D9"/>
          </a:solidFill>
        </p:spPr>
        <p:txBody>
          <a:bodyPr/>
          <a:lstStyle/>
          <a:p>
            <a:r>
              <a:rPr lang="en-US"/>
              <a:t>Click icon to add picture</a:t>
            </a:r>
          </a:p>
        </p:txBody>
      </p:sp>
      <p:sp>
        <p:nvSpPr>
          <p:cNvPr id="9" name="Title Placeholder 1"/>
          <p:cNvSpPr>
            <a:spLocks noGrp="1"/>
          </p:cNvSpPr>
          <p:nvPr>
            <p:ph type="title" hasCustomPrompt="1"/>
          </p:nvPr>
        </p:nvSpPr>
        <p:spPr>
          <a:xfrm>
            <a:off x="457200" y="0"/>
            <a:ext cx="6237514" cy="1227591"/>
          </a:xfrm>
          <a:prstGeom prst="rect">
            <a:avLst/>
          </a:prstGeom>
        </p:spPr>
        <p:txBody>
          <a:bodyPr vert="horz" wrap="none" lIns="91440" tIns="45720" rIns="91440" bIns="45720" rtlCol="0" anchor="b" anchorCtr="0">
            <a:normAutofit/>
          </a:bodyPr>
          <a:lstStyle/>
          <a:p>
            <a:r>
              <a:rPr lang="en-US" dirty="0"/>
              <a:t>Click to edit </a:t>
            </a:r>
            <a:br>
              <a:rPr lang="en-US" dirty="0"/>
            </a:br>
            <a:r>
              <a:rPr lang="en-US" dirty="0"/>
              <a:t>Master title style</a:t>
            </a:r>
          </a:p>
        </p:txBody>
      </p:sp>
      <p:sp>
        <p:nvSpPr>
          <p:cNvPr id="10" name="Rectangle 9"/>
          <p:cNvSpPr/>
          <p:nvPr userDrawn="1"/>
        </p:nvSpPr>
        <p:spPr>
          <a:xfrm>
            <a:off x="6694714" y="0"/>
            <a:ext cx="71846" cy="4844144"/>
          </a:xfrm>
          <a:prstGeom prst="rect">
            <a:avLst/>
          </a:prstGeom>
          <a:solidFill>
            <a:srgbClr val="7734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40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age Object">
    <p:spTree>
      <p:nvGrpSpPr>
        <p:cNvPr id="1" name=""/>
        <p:cNvGrpSpPr/>
        <p:nvPr/>
      </p:nvGrpSpPr>
      <p:grpSpPr>
        <a:xfrm>
          <a:off x="0" y="0"/>
          <a:ext cx="0" cy="0"/>
          <a:chOff x="0" y="0"/>
          <a:chExt cx="0" cy="0"/>
        </a:xfrm>
      </p:grpSpPr>
      <p:cxnSp>
        <p:nvCxnSpPr>
          <p:cNvPr id="6" name="Straight Connector 5"/>
          <p:cNvCxnSpPr/>
          <p:nvPr userDrawn="1"/>
        </p:nvCxnSpPr>
        <p:spPr>
          <a:xfrm>
            <a:off x="457200" y="1227591"/>
            <a:ext cx="8686800" cy="0"/>
          </a:xfrm>
          <a:prstGeom prst="line">
            <a:avLst/>
          </a:prstGeom>
          <a:ln w="12700" cmpd="sng">
            <a:solidFill>
              <a:srgbClr val="EF7129"/>
            </a:solidFill>
            <a:prstDash val="dot"/>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0"/>
          </p:nvPr>
        </p:nvSpPr>
        <p:spPr>
          <a:xfrm>
            <a:off x="243304" y="173789"/>
            <a:ext cx="4502485" cy="5047893"/>
          </a:xfrm>
          <a:solidFill>
            <a:schemeClr val="bg1"/>
          </a:solidFill>
          <a:ln>
            <a:solidFill>
              <a:srgbClr val="5D5F65"/>
            </a:solidFill>
          </a:ln>
          <a:effectLst>
            <a:outerShdw blurRad="63500" algn="ctr" rotWithShape="0">
              <a:prstClr val="black">
                <a:alpha val="40000"/>
              </a:prstClr>
            </a:outerShdw>
          </a:effectLst>
        </p:spPr>
        <p:txBody>
          <a:bodyPr/>
          <a:lstStyle>
            <a:lvl1pPr marL="0" indent="0">
              <a:buNone/>
              <a:defRPr/>
            </a:lvl1pPr>
          </a:lstStyle>
          <a:p>
            <a:pPr lvl="0"/>
            <a:r>
              <a:rPr lang="en-US"/>
              <a:t>Edit Master text styles</a:t>
            </a:r>
          </a:p>
        </p:txBody>
      </p:sp>
      <p:sp>
        <p:nvSpPr>
          <p:cNvPr id="8" name="Title 1"/>
          <p:cNvSpPr>
            <a:spLocks noGrp="1"/>
          </p:cNvSpPr>
          <p:nvPr>
            <p:ph type="title" hasCustomPrompt="1"/>
          </p:nvPr>
        </p:nvSpPr>
        <p:spPr>
          <a:xfrm>
            <a:off x="4909670" y="0"/>
            <a:ext cx="4142232" cy="1241187"/>
          </a:xfrm>
        </p:spPr>
        <p:txBody>
          <a:bodyPr wrap="square"/>
          <a:lstStyle/>
          <a:p>
            <a:r>
              <a:rPr lang="en-US" dirty="0"/>
              <a:t>Click to edit Master </a:t>
            </a:r>
            <a:br>
              <a:rPr lang="en-US" dirty="0"/>
            </a:br>
            <a:r>
              <a:rPr lang="en-US" dirty="0"/>
              <a:t>title style</a:t>
            </a:r>
          </a:p>
        </p:txBody>
      </p:sp>
      <p:sp>
        <p:nvSpPr>
          <p:cNvPr id="9" name="Content Placeholder 2"/>
          <p:cNvSpPr>
            <a:spLocks noGrp="1"/>
          </p:cNvSpPr>
          <p:nvPr>
            <p:ph idx="1"/>
          </p:nvPr>
        </p:nvSpPr>
        <p:spPr>
          <a:xfrm>
            <a:off x="4909669" y="1271165"/>
            <a:ext cx="4142232"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204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Big Object">
    <p:spTree>
      <p:nvGrpSpPr>
        <p:cNvPr id="1" name=""/>
        <p:cNvGrpSpPr/>
        <p:nvPr/>
      </p:nvGrpSpPr>
      <p:grpSpPr>
        <a:xfrm>
          <a:off x="0" y="0"/>
          <a:ext cx="0" cy="0"/>
          <a:chOff x="0" y="0"/>
          <a:chExt cx="0" cy="0"/>
        </a:xfrm>
      </p:grpSpPr>
      <p:sp>
        <p:nvSpPr>
          <p:cNvPr id="4" name="Title 1"/>
          <p:cNvSpPr>
            <a:spLocks noGrp="1"/>
          </p:cNvSpPr>
          <p:nvPr>
            <p:ph type="title"/>
          </p:nvPr>
        </p:nvSpPr>
        <p:spPr>
          <a:xfrm>
            <a:off x="457200" y="-3735"/>
            <a:ext cx="8312484" cy="857250"/>
          </a:xfrm>
        </p:spPr>
        <p:txBody>
          <a:bodyPr anchor="b" anchorCtr="0"/>
          <a:lstStyle/>
          <a:p>
            <a:r>
              <a:rPr lang="en-US"/>
              <a:t>Click to edit Master title style</a:t>
            </a:r>
            <a:endParaRPr lang="en-US" dirty="0"/>
          </a:p>
        </p:txBody>
      </p:sp>
      <p:sp>
        <p:nvSpPr>
          <p:cNvPr id="8" name="Content Placeholder 2"/>
          <p:cNvSpPr>
            <a:spLocks noGrp="1"/>
          </p:cNvSpPr>
          <p:nvPr>
            <p:ph idx="1"/>
          </p:nvPr>
        </p:nvSpPr>
        <p:spPr>
          <a:xfrm>
            <a:off x="457201" y="778168"/>
            <a:ext cx="8312484" cy="491832"/>
          </a:xfrm>
        </p:spPr>
        <p:txBody>
          <a:bodyPr tIns="0" bIns="0">
            <a:normAutofit/>
          </a:bodyPr>
          <a:lstStyle>
            <a:lvl1pPr marL="0" indent="0">
              <a:buNone/>
              <a:defRPr sz="2400" b="0" i="1">
                <a:solidFill>
                  <a:srgbClr val="EF7129"/>
                </a:solidFill>
              </a:defRPr>
            </a:lvl1pPr>
          </a:lstStyle>
          <a:p>
            <a:pPr lvl="0"/>
            <a:r>
              <a:rPr lang="en-US"/>
              <a:t>Edit Master text styles</a:t>
            </a:r>
          </a:p>
        </p:txBody>
      </p:sp>
      <p:sp>
        <p:nvSpPr>
          <p:cNvPr id="9" name="Content Placeholder 2"/>
          <p:cNvSpPr>
            <a:spLocks noGrp="1"/>
          </p:cNvSpPr>
          <p:nvPr>
            <p:ph idx="10"/>
          </p:nvPr>
        </p:nvSpPr>
        <p:spPr>
          <a:xfrm>
            <a:off x="465222" y="1270000"/>
            <a:ext cx="8312484" cy="3689683"/>
          </a:xfrm>
        </p:spPr>
        <p:txBody>
          <a:bodyPr>
            <a:normAutofit/>
          </a:bodyPr>
          <a:lstStyle>
            <a:lvl1pPr marL="0" indent="0">
              <a:buNone/>
              <a:defRPr sz="2400" b="0" i="1"/>
            </a:lvl1pPr>
          </a:lstStyle>
          <a:p>
            <a:pPr lvl="0"/>
            <a:r>
              <a:rPr lang="en-US"/>
              <a:t>Edit Master text styles</a:t>
            </a:r>
          </a:p>
        </p:txBody>
      </p:sp>
    </p:spTree>
    <p:extLst>
      <p:ext uri="{BB962C8B-B14F-4D97-AF65-F5344CB8AC3E}">
        <p14:creationId xmlns:p14="http://schemas.microsoft.com/office/powerpoint/2010/main" val="340389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Flexible 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9144000" cy="4835525"/>
          </a:xfrm>
          <a:solidFill>
            <a:schemeClr val="bg1"/>
          </a:solidFill>
        </p:spPr>
        <p:txBody>
          <a:bodyPr lIns="457200" tIns="457200" rIns="457200" bIns="457200" anchor="ctr" anchorCtr="0">
            <a:normAutofit/>
          </a:bodyPr>
          <a:lstStyle>
            <a:lvl1pPr marL="0" indent="0" algn="ctr">
              <a:buNone/>
              <a:defRPr sz="3200" b="1">
                <a:solidFill>
                  <a:srgbClr val="EF7129"/>
                </a:solidFill>
                <a:latin typeface="Myriad Roman"/>
                <a:cs typeface="Myriad Roman"/>
              </a:defRPr>
            </a:lvl1pPr>
          </a:lstStyle>
          <a:p>
            <a:pPr lvl="0"/>
            <a:r>
              <a:rPr lang="en-US" dirty="0"/>
              <a:t>Click to edit Master title style</a:t>
            </a:r>
          </a:p>
        </p:txBody>
      </p:sp>
    </p:spTree>
    <p:extLst>
      <p:ext uri="{BB962C8B-B14F-4D97-AF65-F5344CB8AC3E}">
        <p14:creationId xmlns:p14="http://schemas.microsoft.com/office/powerpoint/2010/main" val="407251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27591"/>
          </a:xfrm>
          <a:prstGeom prst="rect">
            <a:avLst/>
          </a:prstGeom>
        </p:spPr>
        <p:txBody>
          <a:bodyPr vert="horz" wrap="none" lIns="91440" tIns="45720" rIns="91440" bIns="45720" rtlCol="0" anchor="b" anchorCtr="0">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244200"/>
            <a:ext cx="7255164" cy="35951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0" y="4839367"/>
            <a:ext cx="9143998" cy="317501"/>
          </a:xfrm>
          <a:prstGeom prst="rect">
            <a:avLst/>
          </a:prstGeom>
          <a:solidFill>
            <a:srgbClr val="EF712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p:nvPr userDrawn="1"/>
        </p:nvCxnSpPr>
        <p:spPr>
          <a:xfrm>
            <a:off x="457200" y="1227591"/>
            <a:ext cx="8686800" cy="0"/>
          </a:xfrm>
          <a:prstGeom prst="line">
            <a:avLst/>
          </a:prstGeom>
          <a:ln w="12700" cmpd="sng">
            <a:solidFill>
              <a:srgbClr val="773489"/>
            </a:solidFill>
            <a:prstDash val="dot"/>
          </a:ln>
          <a:effectLst/>
        </p:spPr>
        <p:style>
          <a:lnRef idx="2">
            <a:schemeClr val="accent1"/>
          </a:lnRef>
          <a:fillRef idx="0">
            <a:schemeClr val="accent1"/>
          </a:fillRef>
          <a:effectRef idx="1">
            <a:schemeClr val="accent1"/>
          </a:effectRef>
          <a:fontRef idx="minor">
            <a:schemeClr val="tx1"/>
          </a:fontRef>
        </p:style>
      </p:cxnSp>
      <p:pic>
        <p:nvPicPr>
          <p:cNvPr id="9" name="Picture 8" descr="FH_SmallLogo_Rev.pdf"/>
          <p:cNvPicPr>
            <a:picLocks noChangeAspect="1"/>
          </p:cNvPicPr>
          <p:nvPr userDrawn="1"/>
        </p:nvPicPr>
        <p:blipFill rotWithShape="1">
          <a:blip r:embed="rId15" cstate="print">
            <a:extLst>
              <a:ext uri="{28A0092B-C50C-407E-A947-70E740481C1C}">
                <a14:useLocalDpi xmlns:a14="http://schemas.microsoft.com/office/drawing/2010/main"/>
              </a:ext>
            </a:extLst>
          </a:blip>
          <a:srcRect l="3067" t="21586" r="4403" b="18649"/>
          <a:stretch/>
        </p:blipFill>
        <p:spPr>
          <a:xfrm>
            <a:off x="7054849" y="4839367"/>
            <a:ext cx="2089149" cy="317501"/>
          </a:xfrm>
          <a:prstGeom prst="rect">
            <a:avLst/>
          </a:prstGeom>
        </p:spPr>
      </p:pic>
    </p:spTree>
    <p:extLst>
      <p:ext uri="{BB962C8B-B14F-4D97-AF65-F5344CB8AC3E}">
        <p14:creationId xmlns:p14="http://schemas.microsoft.com/office/powerpoint/2010/main" val="3026017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8" r:id="rId4"/>
    <p:sldLayoutId id="2147483663" r:id="rId5"/>
    <p:sldLayoutId id="2147483665" r:id="rId6"/>
    <p:sldLayoutId id="2147483666" r:id="rId7"/>
    <p:sldLayoutId id="2147483655" r:id="rId8"/>
    <p:sldLayoutId id="2147483675" r:id="rId9"/>
    <p:sldLayoutId id="2147483679" r:id="rId10"/>
    <p:sldLayoutId id="2147483680" r:id="rId11"/>
    <p:sldLayoutId id="2147483676" r:id="rId12"/>
    <p:sldLayoutId id="2147483681"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lnSpc>
          <a:spcPct val="80000"/>
        </a:lnSpc>
        <a:spcBef>
          <a:spcPct val="0"/>
        </a:spcBef>
        <a:buNone/>
        <a:defRPr sz="3200" b="1" i="0" kern="1200">
          <a:solidFill>
            <a:srgbClr val="EF7129"/>
          </a:solidFill>
          <a:latin typeface="Myriad Roman"/>
          <a:ea typeface="+mj-ea"/>
          <a:cs typeface="Myriad Roman"/>
        </a:defRPr>
      </a:lvl1pPr>
    </p:titleStyle>
    <p:bodyStyle>
      <a:lvl1pPr marL="228600" indent="-228600" algn="l" defTabSz="457200" rtl="0" eaLnBrk="1" latinLnBrk="0" hangingPunct="1">
        <a:lnSpc>
          <a:spcPct val="110000"/>
        </a:lnSpc>
        <a:spcBef>
          <a:spcPts val="900"/>
        </a:spcBef>
        <a:buClr>
          <a:srgbClr val="EF7129"/>
        </a:buClr>
        <a:buFont typeface="Arial"/>
        <a:buChar char="•"/>
        <a:defRPr sz="2400" b="0" i="0" kern="1200">
          <a:solidFill>
            <a:srgbClr val="5D5F65"/>
          </a:solidFill>
          <a:latin typeface="Palatino"/>
          <a:ea typeface="+mn-ea"/>
          <a:cs typeface="Palatino"/>
        </a:defRPr>
      </a:lvl1pPr>
      <a:lvl2pPr marL="685800" indent="-228600" algn="l" defTabSz="457200" rtl="0" eaLnBrk="1" latinLnBrk="0" hangingPunct="1">
        <a:lnSpc>
          <a:spcPct val="100000"/>
        </a:lnSpc>
        <a:spcBef>
          <a:spcPts val="900"/>
        </a:spcBef>
        <a:buClr>
          <a:srgbClr val="5D5F65"/>
        </a:buClr>
        <a:buFont typeface="Arial"/>
        <a:buChar char="–"/>
        <a:defRPr sz="2000" b="0" i="0" kern="1200">
          <a:solidFill>
            <a:srgbClr val="5D5F65"/>
          </a:solidFill>
          <a:latin typeface="Myriad Roman"/>
          <a:ea typeface="+mn-ea"/>
          <a:cs typeface="Myriad Roman"/>
        </a:defRPr>
      </a:lvl2pPr>
      <a:lvl3pPr marL="914400" indent="-228600" algn="l" defTabSz="457200" rtl="0" eaLnBrk="1" latinLnBrk="0" hangingPunct="1">
        <a:lnSpc>
          <a:spcPct val="100000"/>
        </a:lnSpc>
        <a:spcBef>
          <a:spcPts val="900"/>
        </a:spcBef>
        <a:buFont typeface="Arial"/>
        <a:buChar char="•"/>
        <a:defRPr sz="1800" b="0" i="1" kern="1200">
          <a:solidFill>
            <a:srgbClr val="5D5F65"/>
          </a:solidFill>
          <a:latin typeface="Palatino"/>
          <a:ea typeface="+mn-ea"/>
          <a:cs typeface="Palatino"/>
        </a:defRPr>
      </a:lvl3pPr>
      <a:lvl4pPr marL="1600200" indent="-228600" algn="l" defTabSz="457200" rtl="0" eaLnBrk="1" latinLnBrk="0" hangingPunct="1">
        <a:lnSpc>
          <a:spcPct val="100000"/>
        </a:lnSpc>
        <a:spcBef>
          <a:spcPts val="900"/>
        </a:spcBef>
        <a:buFont typeface="Arial"/>
        <a:buChar char="–"/>
        <a:defRPr sz="1600" b="0" i="1" kern="1200">
          <a:solidFill>
            <a:srgbClr val="5D5F65"/>
          </a:solidFill>
          <a:latin typeface="Myriad Roman"/>
          <a:ea typeface="+mn-ea"/>
          <a:cs typeface="Myriad Roman"/>
        </a:defRPr>
      </a:lvl4pPr>
      <a:lvl5pPr marL="2057400" indent="-228600" algn="l" defTabSz="457200" rtl="0" eaLnBrk="1" latinLnBrk="0" hangingPunct="1">
        <a:lnSpc>
          <a:spcPct val="100000"/>
        </a:lnSpc>
        <a:spcBef>
          <a:spcPts val="900"/>
        </a:spcBef>
        <a:buFont typeface="Arial"/>
        <a:buChar char="»"/>
        <a:defRPr sz="1400" b="0" i="0" kern="1200">
          <a:solidFill>
            <a:srgbClr val="5D5F65"/>
          </a:solidFill>
          <a:latin typeface="Myriad Roman"/>
          <a:ea typeface="+mn-ea"/>
          <a:cs typeface="Myriad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ESG-CV Update </a:t>
            </a:r>
          </a:p>
        </p:txBody>
      </p:sp>
      <p:sp>
        <p:nvSpPr>
          <p:cNvPr id="3" name="Text Placeholder 2"/>
          <p:cNvSpPr>
            <a:spLocks noGrp="1"/>
          </p:cNvSpPr>
          <p:nvPr>
            <p:ph type="body" sz="quarter" idx="10"/>
          </p:nvPr>
        </p:nvSpPr>
        <p:spPr/>
        <p:txBody>
          <a:bodyPr/>
          <a:lstStyle/>
          <a:p>
            <a:pPr marL="0" indent="0">
              <a:buNone/>
            </a:pPr>
            <a:r>
              <a:rPr lang="en-US" dirty="0"/>
              <a:t>																																						</a:t>
            </a:r>
          </a:p>
          <a:p>
            <a:pPr marL="0" indent="0">
              <a:buNone/>
            </a:pPr>
            <a:r>
              <a:rPr lang="en-US" dirty="0"/>
              <a:t>						</a:t>
            </a:r>
          </a:p>
        </p:txBody>
      </p:sp>
      <p:sp>
        <p:nvSpPr>
          <p:cNvPr id="7" name="TextBox 6"/>
          <p:cNvSpPr txBox="1"/>
          <p:nvPr/>
        </p:nvSpPr>
        <p:spPr>
          <a:xfrm>
            <a:off x="4312046" y="3186739"/>
            <a:ext cx="3750365" cy="769441"/>
          </a:xfrm>
          <a:prstGeom prst="rect">
            <a:avLst/>
          </a:prstGeom>
          <a:noFill/>
        </p:spPr>
        <p:txBody>
          <a:bodyPr wrap="square" rtlCol="0">
            <a:spAutoFit/>
          </a:bodyPr>
          <a:lstStyle/>
          <a:p>
            <a:pPr algn="ctr"/>
            <a:r>
              <a:rPr lang="en-US" sz="2200" b="1" dirty="0">
                <a:solidFill>
                  <a:srgbClr val="773489"/>
                </a:solidFill>
                <a:latin typeface="Myriad Pro" panose="020B0503030403020204" pitchFamily="34" charset="0"/>
              </a:rPr>
              <a:t>Presented by Nicole Henson</a:t>
            </a:r>
          </a:p>
          <a:p>
            <a:pPr algn="ctr"/>
            <a:r>
              <a:rPr lang="en-US" sz="2200" b="1" dirty="0">
                <a:solidFill>
                  <a:srgbClr val="773489"/>
                </a:solidFill>
                <a:latin typeface="Myriad Pro" panose="020B0503030403020204" pitchFamily="34" charset="0"/>
              </a:rPr>
              <a:t>HMIS System Administrator</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95" y="2267365"/>
            <a:ext cx="2190750" cy="2305050"/>
          </a:xfrm>
          <a:prstGeom prst="rect">
            <a:avLst/>
          </a:prstGeom>
        </p:spPr>
      </p:pic>
    </p:spTree>
    <p:custDataLst>
      <p:tags r:id="rId1"/>
    </p:custDataLst>
    <p:extLst>
      <p:ext uri="{BB962C8B-B14F-4D97-AF65-F5344CB8AC3E}">
        <p14:creationId xmlns:p14="http://schemas.microsoft.com/office/powerpoint/2010/main" val="139236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59904" y="16157"/>
            <a:ext cx="8229600" cy="1227591"/>
          </a:xfrm>
        </p:spPr>
        <p:txBody>
          <a:bodyPr>
            <a:normAutofit/>
          </a:bodyPr>
          <a:lstStyle/>
          <a:p>
            <a:r>
              <a:rPr lang="en-US" sz="2400" dirty="0">
                <a:solidFill>
                  <a:srgbClr val="773489"/>
                </a:solidFill>
              </a:rPr>
              <a:t>Emergency Solutions Grants-</a:t>
            </a:r>
            <a:r>
              <a:rPr lang="en-US" sz="2000" dirty="0">
                <a:solidFill>
                  <a:srgbClr val="773489"/>
                </a:solidFill>
              </a:rPr>
              <a:t>CARES Act (ESG-CV)</a:t>
            </a:r>
          </a:p>
        </p:txBody>
      </p:sp>
      <p:sp>
        <p:nvSpPr>
          <p:cNvPr id="12" name="Text Placeholder 11"/>
          <p:cNvSpPr>
            <a:spLocks noGrp="1"/>
          </p:cNvSpPr>
          <p:nvPr>
            <p:ph type="body" sz="quarter" idx="10"/>
          </p:nvPr>
        </p:nvSpPr>
        <p:spPr>
          <a:xfrm>
            <a:off x="457200" y="1243748"/>
            <a:ext cx="8435009" cy="3600396"/>
          </a:xfrm>
        </p:spPr>
        <p:txBody>
          <a:bodyPr>
            <a:normAutofit/>
          </a:bodyPr>
          <a:lstStyle/>
          <a:p>
            <a:r>
              <a:rPr lang="en-US" sz="2000" b="1" i="1" dirty="0"/>
              <a:t>The CARES Act appropriated $4 billion through the Emergency Solutions Grants (ESG) Program “to prevent, prepare for, and respond to coronavirus, among individuals and families who are homeless or receiving homeless assistance and to support additional homeless assistance and homelessness prevention activities to mitigate the impacts created by coronavirus under the Emergency Solutions Grants program.” </a:t>
            </a:r>
          </a:p>
          <a:p>
            <a:pPr marL="0" indent="0">
              <a:buNone/>
            </a:pPr>
            <a:endParaRPr lang="en-US" sz="2000" dirty="0"/>
          </a:p>
        </p:txBody>
      </p:sp>
    </p:spTree>
    <p:custDataLst>
      <p:tags r:id="rId1"/>
    </p:custDataLst>
    <p:extLst>
      <p:ext uri="{BB962C8B-B14F-4D97-AF65-F5344CB8AC3E}">
        <p14:creationId xmlns:p14="http://schemas.microsoft.com/office/powerpoint/2010/main" val="350083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ESG-CV Report Submission Dates</a:t>
            </a:r>
          </a:p>
        </p:txBody>
      </p:sp>
      <p:sp>
        <p:nvSpPr>
          <p:cNvPr id="3" name="Text Placeholder 2"/>
          <p:cNvSpPr>
            <a:spLocks noGrp="1"/>
          </p:cNvSpPr>
          <p:nvPr>
            <p:ph type="body" sz="quarter" idx="10"/>
          </p:nvPr>
        </p:nvSpPr>
        <p:spPr>
          <a:xfrm>
            <a:off x="4395167" y="1470991"/>
            <a:ext cx="4211648" cy="3134139"/>
          </a:xfrm>
        </p:spPr>
        <p:txBody>
          <a:bodyPr>
            <a:normAutofit fontScale="92500"/>
          </a:bodyPr>
          <a:lstStyle/>
          <a:p>
            <a:pPr marL="0" indent="0">
              <a:buNone/>
            </a:pPr>
            <a:r>
              <a:rPr lang="en-US" sz="2000" b="1" i="1" dirty="0">
                <a:solidFill>
                  <a:srgbClr val="773489"/>
                </a:solidFill>
                <a:latin typeface="Myriad Roman"/>
              </a:rPr>
              <a:t>HUD requires recipients of this ESG allocation to submit quarterly reports through the Sage HMIS Reporting Repository. </a:t>
            </a:r>
          </a:p>
          <a:p>
            <a:pPr>
              <a:buFont typeface="Arial" panose="020B0604020202020204" pitchFamily="34" charset="0"/>
              <a:buChar char="•"/>
            </a:pPr>
            <a:r>
              <a:rPr lang="en-US" sz="1700" b="1" i="1" dirty="0">
                <a:solidFill>
                  <a:srgbClr val="773489"/>
                </a:solidFill>
                <a:latin typeface="Myriad Roman"/>
              </a:rPr>
              <a:t>No reports submitted for the 1</a:t>
            </a:r>
            <a:r>
              <a:rPr lang="en-US" sz="1700" b="1" i="1" baseline="30000" dirty="0">
                <a:solidFill>
                  <a:srgbClr val="773489"/>
                </a:solidFill>
                <a:latin typeface="Myriad Roman"/>
              </a:rPr>
              <a:t>st</a:t>
            </a:r>
            <a:r>
              <a:rPr lang="en-US" sz="1700" b="1" i="1" dirty="0">
                <a:solidFill>
                  <a:srgbClr val="773489"/>
                </a:solidFill>
                <a:latin typeface="Myriad Roman"/>
              </a:rPr>
              <a:t> and 2</a:t>
            </a:r>
            <a:r>
              <a:rPr lang="en-US" sz="1700" b="1" i="1" baseline="30000" dirty="0">
                <a:solidFill>
                  <a:srgbClr val="773489"/>
                </a:solidFill>
                <a:latin typeface="Myriad Roman"/>
              </a:rPr>
              <a:t>nd</a:t>
            </a:r>
            <a:r>
              <a:rPr lang="en-US" sz="1700" b="1" i="1" dirty="0">
                <a:solidFill>
                  <a:srgbClr val="773489"/>
                </a:solidFill>
                <a:latin typeface="Myriad Roman"/>
              </a:rPr>
              <a:t> submissions</a:t>
            </a:r>
          </a:p>
          <a:p>
            <a:pPr>
              <a:buFont typeface="Arial" panose="020B0604020202020204" pitchFamily="34" charset="0"/>
              <a:buChar char="•"/>
            </a:pPr>
            <a:r>
              <a:rPr lang="en-US" sz="1700" b="1" i="1" dirty="0">
                <a:solidFill>
                  <a:srgbClr val="773489"/>
                </a:solidFill>
                <a:latin typeface="Myriad Roman"/>
              </a:rPr>
              <a:t>Deadline for expending ESG-CV funds has been extended to 9/30/2023</a:t>
            </a:r>
          </a:p>
        </p:txBody>
      </p:sp>
      <p:pic>
        <p:nvPicPr>
          <p:cNvPr id="5" name="Picture 4"/>
          <p:cNvPicPr>
            <a:picLocks noChangeAspect="1"/>
          </p:cNvPicPr>
          <p:nvPr/>
        </p:nvPicPr>
        <p:blipFill>
          <a:blip r:embed="rId3"/>
          <a:stretch>
            <a:fillRect/>
          </a:stretch>
        </p:blipFill>
        <p:spPr>
          <a:xfrm>
            <a:off x="375823" y="1450491"/>
            <a:ext cx="3952875" cy="2399266"/>
          </a:xfrm>
          <a:prstGeom prst="rect">
            <a:avLst/>
          </a:prstGeom>
        </p:spPr>
      </p:pic>
    </p:spTree>
    <p:custDataLst>
      <p:tags r:id="rId1"/>
    </p:custDataLst>
    <p:extLst>
      <p:ext uri="{BB962C8B-B14F-4D97-AF65-F5344CB8AC3E}">
        <p14:creationId xmlns:p14="http://schemas.microsoft.com/office/powerpoint/2010/main" val="206327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ESG-CV Update- 6/30/2022</a:t>
            </a:r>
          </a:p>
        </p:txBody>
      </p:sp>
      <p:sp>
        <p:nvSpPr>
          <p:cNvPr id="3" name="Text Placeholder 2"/>
          <p:cNvSpPr>
            <a:spLocks noGrp="1"/>
          </p:cNvSpPr>
          <p:nvPr>
            <p:ph type="body" sz="quarter" idx="10"/>
          </p:nvPr>
        </p:nvSpPr>
        <p:spPr>
          <a:xfrm>
            <a:off x="4395167" y="1470991"/>
            <a:ext cx="4211648" cy="3134139"/>
          </a:xfrm>
        </p:spPr>
        <p:txBody>
          <a:bodyPr>
            <a:normAutofit/>
          </a:bodyPr>
          <a:lstStyle/>
          <a:p>
            <a:pPr>
              <a:buFont typeface="Wingdings" panose="05000000000000000000" pitchFamily="2" charset="2"/>
              <a:buChar char="§"/>
            </a:pPr>
            <a:r>
              <a:rPr lang="en-US" sz="2100" b="1" i="1" dirty="0">
                <a:solidFill>
                  <a:srgbClr val="773489"/>
                </a:solidFill>
                <a:latin typeface="Myriad Roman"/>
              </a:rPr>
              <a:t>3680 Clients have been Served by ESG-CV projects </a:t>
            </a:r>
          </a:p>
          <a:p>
            <a:pPr>
              <a:buFont typeface="Wingdings" panose="05000000000000000000" pitchFamily="2" charset="2"/>
              <a:buChar char="§"/>
            </a:pPr>
            <a:r>
              <a:rPr lang="en-US" sz="1800" b="1" i="1" dirty="0">
                <a:solidFill>
                  <a:srgbClr val="50A13A"/>
                </a:solidFill>
                <a:latin typeface="Myriad Roman"/>
              </a:rPr>
              <a:t>613 Single Adults have been housed</a:t>
            </a:r>
          </a:p>
          <a:p>
            <a:pPr>
              <a:buFont typeface="Wingdings" panose="05000000000000000000" pitchFamily="2" charset="2"/>
              <a:buChar char="§"/>
            </a:pPr>
            <a:r>
              <a:rPr lang="en-US" sz="1800" b="1" i="1" dirty="0">
                <a:solidFill>
                  <a:srgbClr val="50A13A"/>
                </a:solidFill>
                <a:latin typeface="Myriad Roman"/>
              </a:rPr>
              <a:t>128 Families have been housed</a:t>
            </a:r>
          </a:p>
          <a:p>
            <a:pPr marL="0" indent="0">
              <a:buNone/>
            </a:pPr>
            <a:endParaRPr lang="en-US" sz="2000" b="1" i="1" dirty="0">
              <a:solidFill>
                <a:srgbClr val="773489"/>
              </a:solidFill>
              <a:latin typeface="Myriad Roman"/>
            </a:endParaRPr>
          </a:p>
        </p:txBody>
      </p:sp>
      <p:pic>
        <p:nvPicPr>
          <p:cNvPr id="6" name="Picture 5"/>
          <p:cNvPicPr>
            <a:picLocks noChangeAspect="1"/>
          </p:cNvPicPr>
          <p:nvPr/>
        </p:nvPicPr>
        <p:blipFill>
          <a:blip r:embed="rId3"/>
          <a:stretch>
            <a:fillRect/>
          </a:stretch>
        </p:blipFill>
        <p:spPr>
          <a:xfrm>
            <a:off x="457200" y="1577159"/>
            <a:ext cx="3821185" cy="2088830"/>
          </a:xfrm>
          <a:prstGeom prst="rect">
            <a:avLst/>
          </a:prstGeom>
        </p:spPr>
      </p:pic>
    </p:spTree>
    <p:custDataLst>
      <p:tags r:id="rId1"/>
    </p:custDataLst>
    <p:extLst>
      <p:ext uri="{BB962C8B-B14F-4D97-AF65-F5344CB8AC3E}">
        <p14:creationId xmlns:p14="http://schemas.microsoft.com/office/powerpoint/2010/main" val="181180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094333017"/>
              </p:ext>
            </p:extLst>
          </p:nvPr>
        </p:nvGraphicFramePr>
        <p:xfrm>
          <a:off x="548641" y="1161288"/>
          <a:ext cx="8193024" cy="3602736"/>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358491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Clients Housed-6/30/22 Update</a:t>
            </a:r>
          </a:p>
        </p:txBody>
      </p:sp>
      <p:graphicFrame>
        <p:nvGraphicFramePr>
          <p:cNvPr id="4" name="Chart 3"/>
          <p:cNvGraphicFramePr>
            <a:graphicFrameLocks/>
          </p:cNvGraphicFramePr>
          <p:nvPr>
            <p:extLst>
              <p:ext uri="{D42A27DB-BD31-4B8C-83A1-F6EECF244321}">
                <p14:modId xmlns:p14="http://schemas.microsoft.com/office/powerpoint/2010/main" val="940615362"/>
              </p:ext>
            </p:extLst>
          </p:nvPr>
        </p:nvGraphicFramePr>
        <p:xfrm>
          <a:off x="457200" y="1227591"/>
          <a:ext cx="3905075" cy="3561607"/>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80_FH_PropertiesOTL.ai">
            <a:extLst>
              <a:ext uri="{FF2B5EF4-FFF2-40B4-BE49-F238E27FC236}">
                <a16:creationId xmlns:a16="http://schemas.microsoft.com/office/drawing/2014/main" id="{E1E4BB36-43B8-4EE3-B0BD-2F0F668E3966}"/>
              </a:ext>
            </a:extLst>
          </p:cNvPr>
          <p:cNvPicPr>
            <a:picLocks noChangeAspect="1"/>
          </p:cNvPicPr>
          <p:nvPr/>
        </p:nvPicPr>
        <p:blipFill rotWithShape="1">
          <a:blip r:embed="rId5">
            <a:extLst>
              <a:ext uri="{28A0092B-C50C-407E-A947-70E740481C1C}">
                <a14:useLocalDpi xmlns:a14="http://schemas.microsoft.com/office/drawing/2010/main" val="0"/>
              </a:ext>
            </a:extLst>
          </a:blip>
          <a:srcRect t="83136"/>
          <a:stretch/>
        </p:blipFill>
        <p:spPr>
          <a:xfrm>
            <a:off x="4479721" y="1635411"/>
            <a:ext cx="4429985" cy="688034"/>
          </a:xfrm>
          <a:prstGeom prst="rect">
            <a:avLst/>
          </a:prstGeom>
        </p:spPr>
      </p:pic>
      <p:pic>
        <p:nvPicPr>
          <p:cNvPr id="6" name="Picture 5">
            <a:extLst>
              <a:ext uri="{FF2B5EF4-FFF2-40B4-BE49-F238E27FC236}">
                <a16:creationId xmlns:a16="http://schemas.microsoft.com/office/drawing/2014/main" id="{5335E4E1-5302-E949-9ED9-8DE0BB1DDF31}"/>
              </a:ext>
            </a:extLst>
          </p:cNvPr>
          <p:cNvPicPr>
            <a:picLocks noChangeAspect="1"/>
          </p:cNvPicPr>
          <p:nvPr/>
        </p:nvPicPr>
        <p:blipFill>
          <a:blip r:embed="rId6"/>
          <a:stretch>
            <a:fillRect/>
          </a:stretch>
        </p:blipFill>
        <p:spPr>
          <a:xfrm>
            <a:off x="5617447" y="2432807"/>
            <a:ext cx="2154532" cy="1988738"/>
          </a:xfrm>
          <a:prstGeom prst="rect">
            <a:avLst/>
          </a:prstGeom>
        </p:spPr>
      </p:pic>
    </p:spTree>
    <p:custDataLst>
      <p:tags r:id="rId1"/>
    </p:custDataLst>
    <p:extLst>
      <p:ext uri="{BB962C8B-B14F-4D97-AF65-F5344CB8AC3E}">
        <p14:creationId xmlns:p14="http://schemas.microsoft.com/office/powerpoint/2010/main" val="429328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esno Housing --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H PowerPoint (new) - ORANGE" id="{B87F58DC-E959-4B9A-AEFD-F49EFE259285}" vid="{219AB0AC-4772-4335-A04A-EBCD772CBA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FH PowerPoint - ORANGE</Template>
  <TotalTime>3139</TotalTime>
  <Words>193</Words>
  <Application>Microsoft Office PowerPoint</Application>
  <PresentationFormat>On-screen Show (16:9)</PresentationFormat>
  <Paragraphs>19</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Georgia</vt:lpstr>
      <vt:lpstr>Myriad Pro</vt:lpstr>
      <vt:lpstr>Myriad Roman</vt:lpstr>
      <vt:lpstr>Palatino</vt:lpstr>
      <vt:lpstr>Wingdings</vt:lpstr>
      <vt:lpstr>Fresno Housing -- Green</vt:lpstr>
      <vt:lpstr>ESG-CV Update </vt:lpstr>
      <vt:lpstr>Emergency Solutions Grants-CARES Act (ESG-CV)</vt:lpstr>
      <vt:lpstr>ESG-CV Report Submission Dates</vt:lpstr>
      <vt:lpstr>ESG-CV Update- 6/30/2022</vt:lpstr>
      <vt:lpstr>PowerPoint Presentation</vt:lpstr>
      <vt:lpstr>Total Clients Housed-6/30/22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 Title</dc:title>
  <dc:creator>Nicole Henson</dc:creator>
  <cp:lastModifiedBy>Leticia Hinojosa</cp:lastModifiedBy>
  <cp:revision>106</cp:revision>
  <cp:lastPrinted>2021-10-14T14:43:16Z</cp:lastPrinted>
  <dcterms:created xsi:type="dcterms:W3CDTF">2021-09-06T03:27:41Z</dcterms:created>
  <dcterms:modified xsi:type="dcterms:W3CDTF">2022-08-11T00:57:30Z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EF4CDC44-AAF0-4A05-AB55-6886E972D8BB</vt:lpwstr>
  </property>
  <property fmtid="{D5CDD505-2E9C-101B-9397-08002B2CF9AE}" pid="3" name="ArticulatePath">
    <vt:lpwstr>FMCoC SPM Report 9.21</vt:lpwstr>
  </property>
</Properties>
</file>