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9"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12E72E-0A7E-4221-A262-7E3816B4E6C6}" v="54" dt="2023-03-09T04:18:46.404"/>
    <p1510:client id="{3DCF15D4-B692-E789-E95F-92A6C1221DD5}" v="2053" dt="2023-03-09T07:26:19.923"/>
    <p1510:client id="{DCC04F78-A6AA-34C7-0985-2DB62631D48B}" v="57" dt="2023-03-09T16:15:32.9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autoAdjust="0"/>
  </p:normalViewPr>
  <p:slideViewPr>
    <p:cSldViewPr snapToGrid="0">
      <p:cViewPr varScale="1">
        <p:scale>
          <a:sx n="113" d="100"/>
          <a:sy n="113" d="100"/>
        </p:scale>
        <p:origin x="228"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la S. Lopez-Schmidt" userId="S::mlopez-schmidt@fresnohousing.org::3a6ed304-8ea8-41c6-847c-cbb99eb9c075" providerId="AD" clId="Web-{DCC04F78-A6AA-34C7-0985-2DB62631D48B}"/>
    <pc:docChg chg="modSld">
      <pc:chgData name="Marcella S. Lopez-Schmidt" userId="S::mlopez-schmidt@fresnohousing.org::3a6ed304-8ea8-41c6-847c-cbb99eb9c075" providerId="AD" clId="Web-{DCC04F78-A6AA-34C7-0985-2DB62631D48B}" dt="2023-03-09T16:15:30.972" v="52" actId="20577"/>
      <pc:docMkLst>
        <pc:docMk/>
      </pc:docMkLst>
      <pc:sldChg chg="modSp">
        <pc:chgData name="Marcella S. Lopez-Schmidt" userId="S::mlopez-schmidt@fresnohousing.org::3a6ed304-8ea8-41c6-847c-cbb99eb9c075" providerId="AD" clId="Web-{DCC04F78-A6AA-34C7-0985-2DB62631D48B}" dt="2023-03-09T16:15:30.972" v="52" actId="20577"/>
        <pc:sldMkLst>
          <pc:docMk/>
          <pc:sldMk cId="3287625940" sldId="259"/>
        </pc:sldMkLst>
        <pc:spChg chg="mod">
          <ac:chgData name="Marcella S. Lopez-Schmidt" userId="S::mlopez-schmidt@fresnohousing.org::3a6ed304-8ea8-41c6-847c-cbb99eb9c075" providerId="AD" clId="Web-{DCC04F78-A6AA-34C7-0985-2DB62631D48B}" dt="2023-03-09T16:15:30.972" v="52" actId="20577"/>
          <ac:spMkLst>
            <pc:docMk/>
            <pc:sldMk cId="3287625940" sldId="259"/>
            <ac:spMk id="6" creationId="{45289D6E-29D3-4CAD-D214-F0571FCE8DEE}"/>
          </ac:spMkLst>
        </pc:spChg>
      </pc:sldChg>
      <pc:sldChg chg="modSp">
        <pc:chgData name="Marcella S. Lopez-Schmidt" userId="S::mlopez-schmidt@fresnohousing.org::3a6ed304-8ea8-41c6-847c-cbb99eb9c075" providerId="AD" clId="Web-{DCC04F78-A6AA-34C7-0985-2DB62631D48B}" dt="2023-03-09T16:14:31.659" v="48" actId="20577"/>
        <pc:sldMkLst>
          <pc:docMk/>
          <pc:sldMk cId="980886186" sldId="260"/>
        </pc:sldMkLst>
        <pc:spChg chg="mod">
          <ac:chgData name="Marcella S. Lopez-Schmidt" userId="S::mlopez-schmidt@fresnohousing.org::3a6ed304-8ea8-41c6-847c-cbb99eb9c075" providerId="AD" clId="Web-{DCC04F78-A6AA-34C7-0985-2DB62631D48B}" dt="2023-03-09T16:14:31.659" v="48" actId="20577"/>
          <ac:spMkLst>
            <pc:docMk/>
            <pc:sldMk cId="980886186" sldId="260"/>
            <ac:spMk id="3" creationId="{CA2364B5-359B-39C9-0629-478FC8FA2680}"/>
          </ac:spMkLst>
        </pc:spChg>
      </pc:sldChg>
    </pc:docChg>
  </pc:docChgLst>
  <pc:docChgLst>
    <pc:chgData name="Marcella S. Lopez-Schmidt" userId="S::mlopez-schmidt@fresnohousing.org::3a6ed304-8ea8-41c6-847c-cbb99eb9c075" providerId="AD" clId="Web-{2A12E72E-0A7E-4221-A262-7E3816B4E6C6}"/>
    <pc:docChg chg="modSld addMainMaster delMainMaster">
      <pc:chgData name="Marcella S. Lopez-Schmidt" userId="S::mlopez-schmidt@fresnohousing.org::3a6ed304-8ea8-41c6-847c-cbb99eb9c075" providerId="AD" clId="Web-{2A12E72E-0A7E-4221-A262-7E3816B4E6C6}" dt="2023-03-09T04:18:46.201" v="56"/>
      <pc:docMkLst>
        <pc:docMk/>
      </pc:docMkLst>
      <pc:sldChg chg="addSp delSp modSp mod setBg modClrScheme addAnim setClrOvrMap chgLayout">
        <pc:chgData name="Marcella S. Lopez-Schmidt" userId="S::mlopez-schmidt@fresnohousing.org::3a6ed304-8ea8-41c6-847c-cbb99eb9c075" providerId="AD" clId="Web-{2A12E72E-0A7E-4221-A262-7E3816B4E6C6}" dt="2023-03-09T04:18:46.201" v="56"/>
        <pc:sldMkLst>
          <pc:docMk/>
          <pc:sldMk cId="109857222" sldId="256"/>
        </pc:sldMkLst>
        <pc:spChg chg="mod">
          <ac:chgData name="Marcella S. Lopez-Schmidt" userId="S::mlopez-schmidt@fresnohousing.org::3a6ed304-8ea8-41c6-847c-cbb99eb9c075" providerId="AD" clId="Web-{2A12E72E-0A7E-4221-A262-7E3816B4E6C6}" dt="2023-03-09T04:18:46.201" v="56"/>
          <ac:spMkLst>
            <pc:docMk/>
            <pc:sldMk cId="109857222" sldId="256"/>
            <ac:spMk id="2" creationId="{00000000-0000-0000-0000-000000000000}"/>
          </ac:spMkLst>
        </pc:spChg>
        <pc:spChg chg="mod">
          <ac:chgData name="Marcella S. Lopez-Schmidt" userId="S::mlopez-schmidt@fresnohousing.org::3a6ed304-8ea8-41c6-847c-cbb99eb9c075" providerId="AD" clId="Web-{2A12E72E-0A7E-4221-A262-7E3816B4E6C6}" dt="2023-03-09T04:18:46.201" v="56"/>
          <ac:spMkLst>
            <pc:docMk/>
            <pc:sldMk cId="109857222" sldId="256"/>
            <ac:spMk id="3" creationId="{00000000-0000-0000-0000-000000000000}"/>
          </ac:spMkLst>
        </pc:spChg>
        <pc:spChg chg="add del">
          <ac:chgData name="Marcella S. Lopez-Schmidt" userId="S::mlopez-schmidt@fresnohousing.org::3a6ed304-8ea8-41c6-847c-cbb99eb9c075" providerId="AD" clId="Web-{2A12E72E-0A7E-4221-A262-7E3816B4E6C6}" dt="2023-03-09T04:18:46.201" v="56"/>
          <ac:spMkLst>
            <pc:docMk/>
            <pc:sldMk cId="109857222" sldId="256"/>
            <ac:spMk id="9" creationId="{D4906370-1564-49FA-A802-58546B3922DC}"/>
          </ac:spMkLst>
        </pc:spChg>
        <pc:spChg chg="add del">
          <ac:chgData name="Marcella S. Lopez-Schmidt" userId="S::mlopez-schmidt@fresnohousing.org::3a6ed304-8ea8-41c6-847c-cbb99eb9c075" providerId="AD" clId="Web-{2A12E72E-0A7E-4221-A262-7E3816B4E6C6}" dt="2023-03-09T04:18:46.201" v="56"/>
          <ac:spMkLst>
            <pc:docMk/>
            <pc:sldMk cId="109857222" sldId="256"/>
            <ac:spMk id="11" creationId="{EF640709-BDFD-453B-B75D-6212E7A870BA}"/>
          </ac:spMkLst>
        </pc:spChg>
        <pc:spChg chg="add del">
          <ac:chgData name="Marcella S. Lopez-Schmidt" userId="S::mlopez-schmidt@fresnohousing.org::3a6ed304-8ea8-41c6-847c-cbb99eb9c075" providerId="AD" clId="Web-{2A12E72E-0A7E-4221-A262-7E3816B4E6C6}" dt="2023-03-09T04:18:46.201" v="56"/>
          <ac:spMkLst>
            <pc:docMk/>
            <pc:sldMk cId="109857222" sldId="256"/>
            <ac:spMk id="13" creationId="{B4019478-3FDC-438C-8848-1D7DA864AFC4}"/>
          </ac:spMkLst>
        </pc:spChg>
        <pc:spChg chg="add del">
          <ac:chgData name="Marcella S. Lopez-Schmidt" userId="S::mlopez-schmidt@fresnohousing.org::3a6ed304-8ea8-41c6-847c-cbb99eb9c075" providerId="AD" clId="Web-{2A12E72E-0A7E-4221-A262-7E3816B4E6C6}" dt="2023-03-09T04:18:46.201" v="56"/>
          <ac:spMkLst>
            <pc:docMk/>
            <pc:sldMk cId="109857222" sldId="256"/>
            <ac:spMk id="15" creationId="{FE406479-1D57-4209-B128-3C81746247C6}"/>
          </ac:spMkLst>
        </pc:spChg>
        <pc:spChg chg="add del">
          <ac:chgData name="Marcella S. Lopez-Schmidt" userId="S::mlopez-schmidt@fresnohousing.org::3a6ed304-8ea8-41c6-847c-cbb99eb9c075" providerId="AD" clId="Web-{2A12E72E-0A7E-4221-A262-7E3816B4E6C6}" dt="2023-03-09T04:18:46.201" v="56"/>
          <ac:spMkLst>
            <pc:docMk/>
            <pc:sldMk cId="109857222" sldId="256"/>
            <ac:spMk id="20" creationId="{6F40FBDA-CEB1-40F0-9AB9-BD9C402D70FE}"/>
          </ac:spMkLst>
        </pc:spChg>
        <pc:spChg chg="add del">
          <ac:chgData name="Marcella S. Lopez-Schmidt" userId="S::mlopez-schmidt@fresnohousing.org::3a6ed304-8ea8-41c6-847c-cbb99eb9c075" providerId="AD" clId="Web-{2A12E72E-0A7E-4221-A262-7E3816B4E6C6}" dt="2023-03-09T04:18:46.201" v="56"/>
          <ac:spMkLst>
            <pc:docMk/>
            <pc:sldMk cId="109857222" sldId="256"/>
            <ac:spMk id="22" creationId="{0344D4FE-ABEF-4230-9E4E-AD5782FC78AC}"/>
          </ac:spMkLst>
        </pc:spChg>
        <pc:spChg chg="add del">
          <ac:chgData name="Marcella S. Lopez-Schmidt" userId="S::mlopez-schmidt@fresnohousing.org::3a6ed304-8ea8-41c6-847c-cbb99eb9c075" providerId="AD" clId="Web-{2A12E72E-0A7E-4221-A262-7E3816B4E6C6}" dt="2023-03-09T04:18:46.201" v="56"/>
          <ac:spMkLst>
            <pc:docMk/>
            <pc:sldMk cId="109857222" sldId="256"/>
            <ac:spMk id="24" creationId="{9325F979-D3F9-4926-81B7-7ACCB31A501B}"/>
          </ac:spMkLst>
        </pc:spChg>
        <pc:picChg chg="add mod">
          <ac:chgData name="Marcella S. Lopez-Schmidt" userId="S::mlopez-schmidt@fresnohousing.org::3a6ed304-8ea8-41c6-847c-cbb99eb9c075" providerId="AD" clId="Web-{2A12E72E-0A7E-4221-A262-7E3816B4E6C6}" dt="2023-03-09T04:18:46.201" v="56"/>
          <ac:picMkLst>
            <pc:docMk/>
            <pc:sldMk cId="109857222" sldId="256"/>
            <ac:picMk id="4" creationId="{C2BC26B1-2D78-C44B-1EC9-313BD65278E7}"/>
          </ac:picMkLst>
        </pc:picChg>
      </pc:sldChg>
      <pc:sldMasterChg chg="del delSldLayout">
        <pc:chgData name="Marcella S. Lopez-Schmidt" userId="S::mlopez-schmidt@fresnohousing.org::3a6ed304-8ea8-41c6-847c-cbb99eb9c075" providerId="AD" clId="Web-{2A12E72E-0A7E-4221-A262-7E3816B4E6C6}" dt="2023-03-09T04:17:57.965" v="51"/>
        <pc:sldMasterMkLst>
          <pc:docMk/>
          <pc:sldMasterMk cId="2460954070" sldId="2147483660"/>
        </pc:sldMasterMkLst>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2385387890" sldId="2147483661"/>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949138452" sldId="2147483662"/>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2591524520" sldId="2147483663"/>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1203092039" sldId="2147483664"/>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3733172339" sldId="2147483665"/>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3210312558" sldId="2147483666"/>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3146388984" sldId="2147483667"/>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3171841454" sldId="2147483668"/>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1718958274" sldId="2147483669"/>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2202905451" sldId="2147483670"/>
          </pc:sldLayoutMkLst>
        </pc:sldLayoutChg>
        <pc:sldLayoutChg chg="del">
          <pc:chgData name="Marcella S. Lopez-Schmidt" userId="S::mlopez-schmidt@fresnohousing.org::3a6ed304-8ea8-41c6-847c-cbb99eb9c075" providerId="AD" clId="Web-{2A12E72E-0A7E-4221-A262-7E3816B4E6C6}" dt="2023-03-09T04:17:57.965" v="51"/>
          <pc:sldLayoutMkLst>
            <pc:docMk/>
            <pc:sldMasterMk cId="2460954070" sldId="2147483660"/>
            <pc:sldLayoutMk cId="3479445657" sldId="2147483671"/>
          </pc:sldLayoutMkLst>
        </pc:sldLayoutChg>
      </pc:sldMasterChg>
      <pc:sldMasterChg chg="add del addSldLayout delSldLayout">
        <pc:chgData name="Marcella S. Lopez-Schmidt" userId="S::mlopez-schmidt@fresnohousing.org::3a6ed304-8ea8-41c6-847c-cbb99eb9c075" providerId="AD" clId="Web-{2A12E72E-0A7E-4221-A262-7E3816B4E6C6}" dt="2023-03-09T04:18:46.201" v="56"/>
        <pc:sldMasterMkLst>
          <pc:docMk/>
          <pc:sldMasterMk cId="575290300" sldId="2147483685"/>
        </pc:sldMasterMkLst>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3506207151" sldId="2147483674"/>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4202032318" sldId="2147483675"/>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1907945404" sldId="2147483676"/>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1361206777" sldId="2147483677"/>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2146028582" sldId="2147483678"/>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3846233971" sldId="2147483679"/>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3329431553" sldId="2147483680"/>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3229206514" sldId="2147483681"/>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4065043492" sldId="2147483682"/>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2778604625" sldId="2147483683"/>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575290300" sldId="2147483685"/>
            <pc:sldLayoutMk cId="175902731" sldId="2147483684"/>
          </pc:sldLayoutMkLst>
        </pc:sldLayoutChg>
      </pc:sldMasterChg>
      <pc:sldMasterChg chg="add del addSldLayout delSldLayout">
        <pc:chgData name="Marcella S. Lopez-Schmidt" userId="S::mlopez-schmidt@fresnohousing.org::3a6ed304-8ea8-41c6-847c-cbb99eb9c075" providerId="AD" clId="Web-{2A12E72E-0A7E-4221-A262-7E3816B4E6C6}" dt="2023-03-09T04:18:46.201" v="56"/>
        <pc:sldMasterMkLst>
          <pc:docMk/>
          <pc:sldMasterMk cId="2931489026" sldId="2147483748"/>
        </pc:sldMasterMkLst>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818976139" sldId="2147483737"/>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3779735503" sldId="2147483738"/>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3951716009" sldId="2147483739"/>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2396971669" sldId="2147483740"/>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386770005" sldId="2147483741"/>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3008307316" sldId="2147483742"/>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1833497965" sldId="2147483743"/>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1400795002" sldId="2147483744"/>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3858098509" sldId="2147483745"/>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690422210" sldId="2147483746"/>
          </pc:sldLayoutMkLst>
        </pc:sldLayoutChg>
        <pc:sldLayoutChg chg="add del">
          <pc:chgData name="Marcella S. Lopez-Schmidt" userId="S::mlopez-schmidt@fresnohousing.org::3a6ed304-8ea8-41c6-847c-cbb99eb9c075" providerId="AD" clId="Web-{2A12E72E-0A7E-4221-A262-7E3816B4E6C6}" dt="2023-03-09T04:18:46.201" v="56"/>
          <pc:sldLayoutMkLst>
            <pc:docMk/>
            <pc:sldMasterMk cId="2931489026" sldId="2147483748"/>
            <pc:sldLayoutMk cId="2000168192" sldId="2147483747"/>
          </pc:sldLayoutMkLst>
        </pc:sldLayoutChg>
      </pc:sldMasterChg>
    </pc:docChg>
  </pc:docChgLst>
  <pc:docChgLst>
    <pc:chgData name="Marcella S. Lopez-Schmidt" userId="S::mlopez-schmidt@fresnohousing.org::3a6ed304-8ea8-41c6-847c-cbb99eb9c075" providerId="AD" clId="Web-{3DCF15D4-B692-E789-E95F-92A6C1221DD5}"/>
    <pc:docChg chg="addSld delSld modSld addMainMaster delMainMaster">
      <pc:chgData name="Marcella S. Lopez-Schmidt" userId="S::mlopez-schmidt@fresnohousing.org::3a6ed304-8ea8-41c6-847c-cbb99eb9c075" providerId="AD" clId="Web-{3DCF15D4-B692-E789-E95F-92A6C1221DD5}" dt="2023-03-09T07:37:24.246" v="2002"/>
      <pc:docMkLst>
        <pc:docMk/>
      </pc:docMkLst>
      <pc:sldChg chg="addSp delSp modSp mod setBg modClrScheme setClrOvrMap chgLayout modNotes">
        <pc:chgData name="Marcella S. Lopez-Schmidt" userId="S::mlopez-schmidt@fresnohousing.org::3a6ed304-8ea8-41c6-847c-cbb99eb9c075" providerId="AD" clId="Web-{3DCF15D4-B692-E789-E95F-92A6C1221DD5}" dt="2023-03-09T07:30:52.754" v="1705"/>
        <pc:sldMkLst>
          <pc:docMk/>
          <pc:sldMk cId="109857222" sldId="256"/>
        </pc:sldMkLst>
        <pc:spChg chg="mod ord">
          <ac:chgData name="Marcella S. Lopez-Schmidt" userId="S::mlopez-schmidt@fresnohousing.org::3a6ed304-8ea8-41c6-847c-cbb99eb9c075" providerId="AD" clId="Web-{3DCF15D4-B692-E789-E95F-92A6C1221DD5}" dt="2023-03-09T05:51:12.541" v="276" actId="20577"/>
          <ac:spMkLst>
            <pc:docMk/>
            <pc:sldMk cId="109857222" sldId="256"/>
            <ac:spMk id="2" creationId="{00000000-0000-0000-0000-000000000000}"/>
          </ac:spMkLst>
        </pc:spChg>
        <pc:spChg chg="del mod">
          <ac:chgData name="Marcella S. Lopez-Schmidt" userId="S::mlopez-schmidt@fresnohousing.org::3a6ed304-8ea8-41c6-847c-cbb99eb9c075" providerId="AD" clId="Web-{3DCF15D4-B692-E789-E95F-92A6C1221DD5}" dt="2023-03-09T04:45:31.311" v="114"/>
          <ac:spMkLst>
            <pc:docMk/>
            <pc:sldMk cId="109857222" sldId="256"/>
            <ac:spMk id="3" creationId="{00000000-0000-0000-0000-000000000000}"/>
          </ac:spMkLst>
        </pc:spChg>
        <pc:spChg chg="add del">
          <ac:chgData name="Marcella S. Lopez-Schmidt" userId="S::mlopez-schmidt@fresnohousing.org::3a6ed304-8ea8-41c6-847c-cbb99eb9c075" providerId="AD" clId="Web-{3DCF15D4-B692-E789-E95F-92A6C1221DD5}" dt="2023-03-09T04:21:14.616" v="4"/>
          <ac:spMkLst>
            <pc:docMk/>
            <pc:sldMk cId="109857222" sldId="256"/>
            <ac:spMk id="9" creationId="{D4906370-1564-49FA-A802-58546B3922DC}"/>
          </ac:spMkLst>
        </pc:spChg>
        <pc:spChg chg="add del">
          <ac:chgData name="Marcella S. Lopez-Schmidt" userId="S::mlopez-schmidt@fresnohousing.org::3a6ed304-8ea8-41c6-847c-cbb99eb9c075" providerId="AD" clId="Web-{3DCF15D4-B692-E789-E95F-92A6C1221DD5}" dt="2023-03-09T04:21:14.616" v="4"/>
          <ac:spMkLst>
            <pc:docMk/>
            <pc:sldMk cId="109857222" sldId="256"/>
            <ac:spMk id="11" creationId="{EF640709-BDFD-453B-B75D-6212E7A870BA}"/>
          </ac:spMkLst>
        </pc:spChg>
        <pc:spChg chg="add del">
          <ac:chgData name="Marcella S. Lopez-Schmidt" userId="S::mlopez-schmidt@fresnohousing.org::3a6ed304-8ea8-41c6-847c-cbb99eb9c075" providerId="AD" clId="Web-{3DCF15D4-B692-E789-E95F-92A6C1221DD5}" dt="2023-03-09T04:21:14.616" v="4"/>
          <ac:spMkLst>
            <pc:docMk/>
            <pc:sldMk cId="109857222" sldId="256"/>
            <ac:spMk id="13" creationId="{B4019478-3FDC-438C-8848-1D7DA864AFC4}"/>
          </ac:spMkLst>
        </pc:spChg>
        <pc:spChg chg="add del">
          <ac:chgData name="Marcella S. Lopez-Schmidt" userId="S::mlopez-schmidt@fresnohousing.org::3a6ed304-8ea8-41c6-847c-cbb99eb9c075" providerId="AD" clId="Web-{3DCF15D4-B692-E789-E95F-92A6C1221DD5}" dt="2023-03-09T04:21:14.616" v="4"/>
          <ac:spMkLst>
            <pc:docMk/>
            <pc:sldMk cId="109857222" sldId="256"/>
            <ac:spMk id="15" creationId="{FE406479-1D57-4209-B128-3C81746247C6}"/>
          </ac:spMkLst>
        </pc:spChg>
        <pc:spChg chg="add del">
          <ac:chgData name="Marcella S. Lopez-Schmidt" userId="S::mlopez-schmidt@fresnohousing.org::3a6ed304-8ea8-41c6-847c-cbb99eb9c075" providerId="AD" clId="Web-{3DCF15D4-B692-E789-E95F-92A6C1221DD5}" dt="2023-03-09T04:21:14.538" v="3"/>
          <ac:spMkLst>
            <pc:docMk/>
            <pc:sldMk cId="109857222" sldId="256"/>
            <ac:spMk id="17" creationId="{8C448D53-ACA1-4CA4-B08A-09FB0780C79A}"/>
          </ac:spMkLst>
        </pc:spChg>
        <pc:spChg chg="add del">
          <ac:chgData name="Marcella S. Lopez-Schmidt" userId="S::mlopez-schmidt@fresnohousing.org::3a6ed304-8ea8-41c6-847c-cbb99eb9c075" providerId="AD" clId="Web-{3DCF15D4-B692-E789-E95F-92A6C1221DD5}" dt="2023-03-09T04:23:54.324" v="11"/>
          <ac:spMkLst>
            <pc:docMk/>
            <pc:sldMk cId="109857222" sldId="256"/>
            <ac:spMk id="21" creationId="{7A18C9FB-EC4C-4DAE-8F7D-C6E5AF607958}"/>
          </ac:spMkLst>
        </pc:spChg>
        <pc:spChg chg="add del">
          <ac:chgData name="Marcella S. Lopez-Schmidt" userId="S::mlopez-schmidt@fresnohousing.org::3a6ed304-8ea8-41c6-847c-cbb99eb9c075" providerId="AD" clId="Web-{3DCF15D4-B692-E789-E95F-92A6C1221DD5}" dt="2023-03-09T04:23:54.324" v="11"/>
          <ac:spMkLst>
            <pc:docMk/>
            <pc:sldMk cId="109857222" sldId="256"/>
            <ac:spMk id="23" creationId="{A9896C11-F8DF-437A-B349-8AFD602DC0CA}"/>
          </ac:spMkLst>
        </pc:spChg>
        <pc:spChg chg="add del">
          <ac:chgData name="Marcella S. Lopez-Schmidt" userId="S::mlopez-schmidt@fresnohousing.org::3a6ed304-8ea8-41c6-847c-cbb99eb9c075" providerId="AD" clId="Web-{3DCF15D4-B692-E789-E95F-92A6C1221DD5}" dt="2023-03-09T04:23:54.261" v="10"/>
          <ac:spMkLst>
            <pc:docMk/>
            <pc:sldMk cId="109857222" sldId="256"/>
            <ac:spMk id="28" creationId="{A8384FB5-9ADC-4DDC-881B-597D56F5B15D}"/>
          </ac:spMkLst>
        </pc:spChg>
        <pc:spChg chg="add del">
          <ac:chgData name="Marcella S. Lopez-Schmidt" userId="S::mlopez-schmidt@fresnohousing.org::3a6ed304-8ea8-41c6-847c-cbb99eb9c075" providerId="AD" clId="Web-{3DCF15D4-B692-E789-E95F-92A6C1221DD5}" dt="2023-03-09T04:23:54.261" v="10"/>
          <ac:spMkLst>
            <pc:docMk/>
            <pc:sldMk cId="109857222" sldId="256"/>
            <ac:spMk id="30" creationId="{0AF57B88-1D4C-41FA-A761-EC1DD10C35CB}"/>
          </ac:spMkLst>
        </pc:spChg>
        <pc:spChg chg="add del">
          <ac:chgData name="Marcella S. Lopez-Schmidt" userId="S::mlopez-schmidt@fresnohousing.org::3a6ed304-8ea8-41c6-847c-cbb99eb9c075" providerId="AD" clId="Web-{3DCF15D4-B692-E789-E95F-92A6C1221DD5}" dt="2023-03-09T04:23:54.261" v="10"/>
          <ac:spMkLst>
            <pc:docMk/>
            <pc:sldMk cId="109857222" sldId="256"/>
            <ac:spMk id="32" creationId="{D2548F45-5164-4ABB-8212-7F293FDED8D4}"/>
          </ac:spMkLst>
        </pc:spChg>
        <pc:spChg chg="add del">
          <ac:chgData name="Marcella S. Lopez-Schmidt" userId="S::mlopez-schmidt@fresnohousing.org::3a6ed304-8ea8-41c6-847c-cbb99eb9c075" providerId="AD" clId="Web-{3DCF15D4-B692-E789-E95F-92A6C1221DD5}" dt="2023-03-09T04:23:54.261" v="10"/>
          <ac:spMkLst>
            <pc:docMk/>
            <pc:sldMk cId="109857222" sldId="256"/>
            <ac:spMk id="34" creationId="{5E81CCFB-7BEF-4186-86FB-D09450B4D02D}"/>
          </ac:spMkLst>
        </pc:spChg>
        <pc:spChg chg="add del">
          <ac:chgData name="Marcella S. Lopez-Schmidt" userId="S::mlopez-schmidt@fresnohousing.org::3a6ed304-8ea8-41c6-847c-cbb99eb9c075" providerId="AD" clId="Web-{3DCF15D4-B692-E789-E95F-92A6C1221DD5}" dt="2023-03-09T04:27:06.501" v="22"/>
          <ac:spMkLst>
            <pc:docMk/>
            <pc:sldMk cId="109857222" sldId="256"/>
            <ac:spMk id="36" creationId="{A9286AD2-18A9-4868-A4E3-7A2097A20810}"/>
          </ac:spMkLst>
        </pc:spChg>
        <pc:spChg chg="add del">
          <ac:chgData name="Marcella S. Lopez-Schmidt" userId="S::mlopez-schmidt@fresnohousing.org::3a6ed304-8ea8-41c6-847c-cbb99eb9c075" providerId="AD" clId="Web-{3DCF15D4-B692-E789-E95F-92A6C1221DD5}" dt="2023-03-09T04:35:50.765" v="71"/>
          <ac:spMkLst>
            <pc:docMk/>
            <pc:sldMk cId="109857222" sldId="256"/>
            <ac:spMk id="42" creationId="{4D7E4E2C-86DD-480F-90B7-16EACF5CB939}"/>
          </ac:spMkLst>
        </pc:spChg>
        <pc:spChg chg="add del">
          <ac:chgData name="Marcella S. Lopez-Schmidt" userId="S::mlopez-schmidt@fresnohousing.org::3a6ed304-8ea8-41c6-847c-cbb99eb9c075" providerId="AD" clId="Web-{3DCF15D4-B692-E789-E95F-92A6C1221DD5}" dt="2023-03-09T04:35:50.765" v="71"/>
          <ac:spMkLst>
            <pc:docMk/>
            <pc:sldMk cId="109857222" sldId="256"/>
            <ac:spMk id="44" creationId="{D711F2E7-CB9E-42C0-9301-B95C19E45BF2}"/>
          </ac:spMkLst>
        </pc:spChg>
        <pc:spChg chg="add del">
          <ac:chgData name="Marcella S. Lopez-Schmidt" userId="S::mlopez-schmidt@fresnohousing.org::3a6ed304-8ea8-41c6-847c-cbb99eb9c075" providerId="AD" clId="Web-{3DCF15D4-B692-E789-E95F-92A6C1221DD5}" dt="2023-03-09T04:35:50.765" v="71"/>
          <ac:spMkLst>
            <pc:docMk/>
            <pc:sldMk cId="109857222" sldId="256"/>
            <ac:spMk id="46" creationId="{A938BF42-A8C1-4B84-8ADB-8D608DAD9AE2}"/>
          </ac:spMkLst>
        </pc:spChg>
        <pc:spChg chg="add del">
          <ac:chgData name="Marcella S. Lopez-Schmidt" userId="S::mlopez-schmidt@fresnohousing.org::3a6ed304-8ea8-41c6-847c-cbb99eb9c075" providerId="AD" clId="Web-{3DCF15D4-B692-E789-E95F-92A6C1221DD5}" dt="2023-03-09T04:35:50.765" v="71"/>
          <ac:spMkLst>
            <pc:docMk/>
            <pc:sldMk cId="109857222" sldId="256"/>
            <ac:spMk id="48" creationId="{1C13ACF3-903E-4B6E-B59C-B9796350F718}"/>
          </ac:spMkLst>
        </pc:spChg>
        <pc:spChg chg="add del">
          <ac:chgData name="Marcella S. Lopez-Schmidt" userId="S::mlopez-schmidt@fresnohousing.org::3a6ed304-8ea8-41c6-847c-cbb99eb9c075" providerId="AD" clId="Web-{3DCF15D4-B692-E789-E95F-92A6C1221DD5}" dt="2023-03-09T04:41:49.227" v="98"/>
          <ac:spMkLst>
            <pc:docMk/>
            <pc:sldMk cId="109857222" sldId="256"/>
            <ac:spMk id="53" creationId="{F616A82B-4290-46E7-BF7E-9119EFAF9B7F}"/>
          </ac:spMkLst>
        </pc:spChg>
        <pc:spChg chg="add del">
          <ac:chgData name="Marcella S. Lopez-Schmidt" userId="S::mlopez-schmidt@fresnohousing.org::3a6ed304-8ea8-41c6-847c-cbb99eb9c075" providerId="AD" clId="Web-{3DCF15D4-B692-E789-E95F-92A6C1221DD5}" dt="2023-03-09T04:43:10.479" v="103"/>
          <ac:spMkLst>
            <pc:docMk/>
            <pc:sldMk cId="109857222" sldId="256"/>
            <ac:spMk id="58" creationId="{526E0BFB-CDF1-4990-8C11-AC849311E0A8}"/>
          </ac:spMkLst>
        </pc:spChg>
        <pc:spChg chg="add del">
          <ac:chgData name="Marcella S. Lopez-Schmidt" userId="S::mlopez-schmidt@fresnohousing.org::3a6ed304-8ea8-41c6-847c-cbb99eb9c075" providerId="AD" clId="Web-{3DCF15D4-B692-E789-E95F-92A6C1221DD5}" dt="2023-03-09T04:43:10.479" v="103"/>
          <ac:spMkLst>
            <pc:docMk/>
            <pc:sldMk cId="109857222" sldId="256"/>
            <ac:spMk id="60" creationId="{6069A1F8-9BEB-4786-9694-FC48B2D75D21}"/>
          </ac:spMkLst>
        </pc:spChg>
        <pc:spChg chg="add del">
          <ac:chgData name="Marcella S. Lopez-Schmidt" userId="S::mlopez-schmidt@fresnohousing.org::3a6ed304-8ea8-41c6-847c-cbb99eb9c075" providerId="AD" clId="Web-{3DCF15D4-B692-E789-E95F-92A6C1221DD5}" dt="2023-03-09T04:43:10.479" v="103"/>
          <ac:spMkLst>
            <pc:docMk/>
            <pc:sldMk cId="109857222" sldId="256"/>
            <ac:spMk id="62" creationId="{AF2F604E-43BE-4DC3-B983-E071523364F8}"/>
          </ac:spMkLst>
        </pc:spChg>
        <pc:spChg chg="add del">
          <ac:chgData name="Marcella S. Lopez-Schmidt" userId="S::mlopez-schmidt@fresnohousing.org::3a6ed304-8ea8-41c6-847c-cbb99eb9c075" providerId="AD" clId="Web-{3DCF15D4-B692-E789-E95F-92A6C1221DD5}" dt="2023-03-09T04:43:10.479" v="103"/>
          <ac:spMkLst>
            <pc:docMk/>
            <pc:sldMk cId="109857222" sldId="256"/>
            <ac:spMk id="64" creationId="{08C9B587-E65E-4B52-B37C-ABEBB6E87928}"/>
          </ac:spMkLst>
        </pc:spChg>
        <pc:spChg chg="add del">
          <ac:chgData name="Marcella S. Lopez-Schmidt" userId="S::mlopez-schmidt@fresnohousing.org::3a6ed304-8ea8-41c6-847c-cbb99eb9c075" providerId="AD" clId="Web-{3DCF15D4-B692-E789-E95F-92A6C1221DD5}" dt="2023-03-09T04:44:11.278" v="108"/>
          <ac:spMkLst>
            <pc:docMk/>
            <pc:sldMk cId="109857222" sldId="256"/>
            <ac:spMk id="69" creationId="{1DB043B4-68C6-45B9-82AC-A5800EADB8DB}"/>
          </ac:spMkLst>
        </pc:spChg>
        <pc:spChg chg="add del">
          <ac:chgData name="Marcella S. Lopez-Schmidt" userId="S::mlopez-schmidt@fresnohousing.org::3a6ed304-8ea8-41c6-847c-cbb99eb9c075" providerId="AD" clId="Web-{3DCF15D4-B692-E789-E95F-92A6C1221DD5}" dt="2023-03-09T04:44:11.278" v="108"/>
          <ac:spMkLst>
            <pc:docMk/>
            <pc:sldMk cId="109857222" sldId="256"/>
            <ac:spMk id="75" creationId="{94459D96-B947-4C7F-8BCA-915F8B07C0AA}"/>
          </ac:spMkLst>
        </pc:spChg>
        <pc:spChg chg="add del">
          <ac:chgData name="Marcella S. Lopez-Schmidt" userId="S::mlopez-schmidt@fresnohousing.org::3a6ed304-8ea8-41c6-847c-cbb99eb9c075" providerId="AD" clId="Web-{3DCF15D4-B692-E789-E95F-92A6C1221DD5}" dt="2023-03-09T04:44:11.200" v="107"/>
          <ac:spMkLst>
            <pc:docMk/>
            <pc:sldMk cId="109857222" sldId="256"/>
            <ac:spMk id="80" creationId="{19F9BF86-FE94-4517-B97D-026C7515E589}"/>
          </ac:spMkLst>
        </pc:spChg>
        <pc:spChg chg="add">
          <ac:chgData name="Marcella S. Lopez-Schmidt" userId="S::mlopez-schmidt@fresnohousing.org::3a6ed304-8ea8-41c6-847c-cbb99eb9c075" providerId="AD" clId="Web-{3DCF15D4-B692-E789-E95F-92A6C1221DD5}" dt="2023-03-09T04:44:11.278" v="108"/>
          <ac:spMkLst>
            <pc:docMk/>
            <pc:sldMk cId="109857222" sldId="256"/>
            <ac:spMk id="84" creationId="{08C9B587-E65E-4B52-B37C-ABEBB6E87928}"/>
          </ac:spMkLst>
        </pc:spChg>
        <pc:spChg chg="add">
          <ac:chgData name="Marcella S. Lopez-Schmidt" userId="S::mlopez-schmidt@fresnohousing.org::3a6ed304-8ea8-41c6-847c-cbb99eb9c075" providerId="AD" clId="Web-{3DCF15D4-B692-E789-E95F-92A6C1221DD5}" dt="2023-03-09T04:44:11.278" v="108"/>
          <ac:spMkLst>
            <pc:docMk/>
            <pc:sldMk cId="109857222" sldId="256"/>
            <ac:spMk id="85" creationId="{68AF5748-FED8-45BA-8631-26D1D10F3246}"/>
          </ac:spMkLst>
        </pc:spChg>
        <pc:spChg chg="add">
          <ac:chgData name="Marcella S. Lopez-Schmidt" userId="S::mlopez-schmidt@fresnohousing.org::3a6ed304-8ea8-41c6-847c-cbb99eb9c075" providerId="AD" clId="Web-{3DCF15D4-B692-E789-E95F-92A6C1221DD5}" dt="2023-03-09T04:44:11.278" v="108"/>
          <ac:spMkLst>
            <pc:docMk/>
            <pc:sldMk cId="109857222" sldId="256"/>
            <ac:spMk id="86" creationId="{AF2F604E-43BE-4DC3-B983-E071523364F8}"/>
          </ac:spMkLst>
        </pc:spChg>
        <pc:grpChg chg="add del">
          <ac:chgData name="Marcella S. Lopez-Schmidt" userId="S::mlopez-schmidt@fresnohousing.org::3a6ed304-8ea8-41c6-847c-cbb99eb9c075" providerId="AD" clId="Web-{3DCF15D4-B692-E789-E95F-92A6C1221DD5}" dt="2023-03-09T04:44:11.278" v="108"/>
          <ac:grpSpMkLst>
            <pc:docMk/>
            <pc:sldMk cId="109857222" sldId="256"/>
            <ac:grpSpMk id="71" creationId="{73840CF4-F848-4FE0-AEA6-C9E806911B9E}"/>
          </ac:grpSpMkLst>
        </pc:grpChg>
        <pc:picChg chg="mod ord">
          <ac:chgData name="Marcella S. Lopez-Schmidt" userId="S::mlopez-schmidt@fresnohousing.org::3a6ed304-8ea8-41c6-847c-cbb99eb9c075" providerId="AD" clId="Web-{3DCF15D4-B692-E789-E95F-92A6C1221DD5}" dt="2023-03-09T04:48:19.034" v="137" actId="1076"/>
          <ac:picMkLst>
            <pc:docMk/>
            <pc:sldMk cId="109857222" sldId="256"/>
            <ac:picMk id="4" creationId="{C2BC26B1-2D78-C44B-1EC9-313BD65278E7}"/>
          </ac:picMkLst>
        </pc:picChg>
        <pc:picChg chg="add del mod">
          <ac:chgData name="Marcella S. Lopez-Schmidt" userId="S::mlopez-schmidt@fresnohousing.org::3a6ed304-8ea8-41c6-847c-cbb99eb9c075" providerId="AD" clId="Web-{3DCF15D4-B692-E789-E95F-92A6C1221DD5}" dt="2023-03-09T04:35:09.654" v="56"/>
          <ac:picMkLst>
            <pc:docMk/>
            <pc:sldMk cId="109857222" sldId="256"/>
            <ac:picMk id="5" creationId="{C3217048-91EE-1003-534C-A194EC08E0B4}"/>
          </ac:picMkLst>
        </pc:picChg>
        <pc:picChg chg="add del mod">
          <ac:chgData name="Marcella S. Lopez-Schmidt" userId="S::mlopez-schmidt@fresnohousing.org::3a6ed304-8ea8-41c6-847c-cbb99eb9c075" providerId="AD" clId="Web-{3DCF15D4-B692-E789-E95F-92A6C1221DD5}" dt="2023-03-09T04:32:52.104" v="42"/>
          <ac:picMkLst>
            <pc:docMk/>
            <pc:sldMk cId="109857222" sldId="256"/>
            <ac:picMk id="6" creationId="{0048B6D1-0668-27FA-2B9B-973C37804CD7}"/>
          </ac:picMkLst>
        </pc:picChg>
        <pc:picChg chg="add del mod">
          <ac:chgData name="Marcella S. Lopez-Schmidt" userId="S::mlopez-schmidt@fresnohousing.org::3a6ed304-8ea8-41c6-847c-cbb99eb9c075" providerId="AD" clId="Web-{3DCF15D4-B692-E789-E95F-92A6C1221DD5}" dt="2023-03-09T04:34:58.482" v="52"/>
          <ac:picMkLst>
            <pc:docMk/>
            <pc:sldMk cId="109857222" sldId="256"/>
            <ac:picMk id="7" creationId="{7918E3CA-E8DB-1112-EDDF-0F92A77DDBBF}"/>
          </ac:picMkLst>
        </pc:picChg>
        <pc:picChg chg="add del mod">
          <ac:chgData name="Marcella S. Lopez-Schmidt" userId="S::mlopez-schmidt@fresnohousing.org::3a6ed304-8ea8-41c6-847c-cbb99eb9c075" providerId="AD" clId="Web-{3DCF15D4-B692-E789-E95F-92A6C1221DD5}" dt="2023-03-09T04:41:38.227" v="97"/>
          <ac:picMkLst>
            <pc:docMk/>
            <pc:sldMk cId="109857222" sldId="256"/>
            <ac:picMk id="8" creationId="{F05181A5-B530-83DB-A74F-979F38C29893}"/>
          </ac:picMkLst>
        </pc:picChg>
        <pc:picChg chg="add del mod">
          <ac:chgData name="Marcella S. Lopez-Schmidt" userId="S::mlopez-schmidt@fresnohousing.org::3a6ed304-8ea8-41c6-847c-cbb99eb9c075" providerId="AD" clId="Web-{3DCF15D4-B692-E789-E95F-92A6C1221DD5}" dt="2023-03-09T04:42:46.291" v="102"/>
          <ac:picMkLst>
            <pc:docMk/>
            <pc:sldMk cId="109857222" sldId="256"/>
            <ac:picMk id="10" creationId="{B91D968A-FEFB-D2BA-8952-DF2D6B4D559A}"/>
          </ac:picMkLst>
        </pc:picChg>
        <pc:picChg chg="add mod">
          <ac:chgData name="Marcella S. Lopez-Schmidt" userId="S::mlopez-schmidt@fresnohousing.org::3a6ed304-8ea8-41c6-847c-cbb99eb9c075" providerId="AD" clId="Web-{3DCF15D4-B692-E789-E95F-92A6C1221DD5}" dt="2023-03-09T05:07:05.064" v="186" actId="1076"/>
          <ac:picMkLst>
            <pc:docMk/>
            <pc:sldMk cId="109857222" sldId="256"/>
            <ac:picMk id="12" creationId="{9FB5FB13-2D12-588E-2BCD-D4E0F66AB5EE}"/>
          </ac:picMkLst>
        </pc:picChg>
        <pc:cxnChg chg="add del mod">
          <ac:chgData name="Marcella S. Lopez-Schmidt" userId="S::mlopez-schmidt@fresnohousing.org::3a6ed304-8ea8-41c6-847c-cbb99eb9c075" providerId="AD" clId="Web-{3DCF15D4-B692-E789-E95F-92A6C1221DD5}" dt="2023-03-09T04:48:24.019" v="138"/>
          <ac:cxnSpMkLst>
            <pc:docMk/>
            <pc:sldMk cId="109857222" sldId="256"/>
            <ac:cxnSpMk id="14" creationId="{E4D98871-5497-915A-75F7-957D0E13D963}"/>
          </ac:cxnSpMkLst>
        </pc:cxnChg>
        <pc:cxnChg chg="add del">
          <ac:chgData name="Marcella S. Lopez-Schmidt" userId="S::mlopez-schmidt@fresnohousing.org::3a6ed304-8ea8-41c6-847c-cbb99eb9c075" providerId="AD" clId="Web-{3DCF15D4-B692-E789-E95F-92A6C1221DD5}" dt="2023-03-09T04:21:14.538" v="3"/>
          <ac:cxnSpMkLst>
            <pc:docMk/>
            <pc:sldMk cId="109857222" sldId="256"/>
            <ac:cxnSpMk id="18" creationId="{3B5719CE-F76F-4313-9A48-ADF79E67BB39}"/>
          </ac:cxnSpMkLst>
        </pc:cxnChg>
        <pc:cxnChg chg="add del">
          <ac:chgData name="Marcella S. Lopez-Schmidt" userId="S::mlopez-schmidt@fresnohousing.org::3a6ed304-8ea8-41c6-847c-cbb99eb9c075" providerId="AD" clId="Web-{3DCF15D4-B692-E789-E95F-92A6C1221DD5}" dt="2023-03-09T04:27:06.501" v="22"/>
          <ac:cxnSpMkLst>
            <pc:docMk/>
            <pc:sldMk cId="109857222" sldId="256"/>
            <ac:cxnSpMk id="37" creationId="{E7A7CD63-7EC3-44F3-95D0-595C4019FF24}"/>
          </ac:cxnSpMkLst>
        </pc:cxnChg>
        <pc:cxnChg chg="add del">
          <ac:chgData name="Marcella S. Lopez-Schmidt" userId="S::mlopez-schmidt@fresnohousing.org::3a6ed304-8ea8-41c6-847c-cbb99eb9c075" providerId="AD" clId="Web-{3DCF15D4-B692-E789-E95F-92A6C1221DD5}" dt="2023-03-09T04:44:11.200" v="107"/>
          <ac:cxnSpMkLst>
            <pc:docMk/>
            <pc:sldMk cId="109857222" sldId="256"/>
            <ac:cxnSpMk id="82" creationId="{8CED01B4-40F2-4CAE-8062-1D4CE8454C35}"/>
          </ac:cxnSpMkLst>
        </pc:cxnChg>
      </pc:sldChg>
      <pc:sldChg chg="new del">
        <pc:chgData name="Marcella S. Lopez-Schmidt" userId="S::mlopez-schmidt@fresnohousing.org::3a6ed304-8ea8-41c6-847c-cbb99eb9c075" providerId="AD" clId="Web-{3DCF15D4-B692-E789-E95F-92A6C1221DD5}" dt="2023-03-09T04:41:26.289" v="94"/>
        <pc:sldMkLst>
          <pc:docMk/>
          <pc:sldMk cId="4102432916" sldId="257"/>
        </pc:sldMkLst>
      </pc:sldChg>
      <pc:sldChg chg="addSp modSp new modNotes">
        <pc:chgData name="Marcella S. Lopez-Schmidt" userId="S::mlopez-schmidt@fresnohousing.org::3a6ed304-8ea8-41c6-847c-cbb99eb9c075" providerId="AD" clId="Web-{3DCF15D4-B692-E789-E95F-92A6C1221DD5}" dt="2023-03-09T07:31:48.692" v="1735"/>
        <pc:sldMkLst>
          <pc:docMk/>
          <pc:sldMk cId="4187312474" sldId="257"/>
        </pc:sldMkLst>
        <pc:spChg chg="mod">
          <ac:chgData name="Marcella S. Lopez-Schmidt" userId="S::mlopez-schmidt@fresnohousing.org::3a6ed304-8ea8-41c6-847c-cbb99eb9c075" providerId="AD" clId="Web-{3DCF15D4-B692-E789-E95F-92A6C1221DD5}" dt="2023-03-09T05:11:16.602" v="205" actId="1076"/>
          <ac:spMkLst>
            <pc:docMk/>
            <pc:sldMk cId="4187312474" sldId="257"/>
            <ac:spMk id="2" creationId="{4DAC8E30-2933-FD52-EC7B-2EB37E073B03}"/>
          </ac:spMkLst>
        </pc:spChg>
        <pc:spChg chg="mod">
          <ac:chgData name="Marcella S. Lopez-Schmidt" userId="S::mlopez-schmidt@fresnohousing.org::3a6ed304-8ea8-41c6-847c-cbb99eb9c075" providerId="AD" clId="Web-{3DCF15D4-B692-E789-E95F-92A6C1221DD5}" dt="2023-03-09T05:23:06.417" v="273" actId="20577"/>
          <ac:spMkLst>
            <pc:docMk/>
            <pc:sldMk cId="4187312474" sldId="257"/>
            <ac:spMk id="3" creationId="{9E3124F0-3720-1A1B-AB0F-EF305307F0DD}"/>
          </ac:spMkLst>
        </pc:spChg>
        <pc:spChg chg="add mod">
          <ac:chgData name="Marcella S. Lopez-Schmidt" userId="S::mlopez-schmidt@fresnohousing.org::3a6ed304-8ea8-41c6-847c-cbb99eb9c075" providerId="AD" clId="Web-{3DCF15D4-B692-E789-E95F-92A6C1221DD5}" dt="2023-03-09T05:11:12.195" v="204" actId="1076"/>
          <ac:spMkLst>
            <pc:docMk/>
            <pc:sldMk cId="4187312474" sldId="257"/>
            <ac:spMk id="4" creationId="{7556B677-BD01-8196-A52C-334E46C6B1BF}"/>
          </ac:spMkLst>
        </pc:spChg>
      </pc:sldChg>
      <pc:sldChg chg="addSp delSp modSp new modNotes">
        <pc:chgData name="Marcella S. Lopez-Schmidt" userId="S::mlopez-schmidt@fresnohousing.org::3a6ed304-8ea8-41c6-847c-cbb99eb9c075" providerId="AD" clId="Web-{3DCF15D4-B692-E789-E95F-92A6C1221DD5}" dt="2023-03-09T07:26:19.923" v="1453" actId="1076"/>
        <pc:sldMkLst>
          <pc:docMk/>
          <pc:sldMk cId="1777990981" sldId="258"/>
        </pc:sldMkLst>
        <pc:spChg chg="mod">
          <ac:chgData name="Marcella S. Lopez-Schmidt" userId="S::mlopez-schmidt@fresnohousing.org::3a6ed304-8ea8-41c6-847c-cbb99eb9c075" providerId="AD" clId="Web-{3DCF15D4-B692-E789-E95F-92A6C1221DD5}" dt="2023-03-09T05:19:09.630" v="230" actId="20577"/>
          <ac:spMkLst>
            <pc:docMk/>
            <pc:sldMk cId="1777990981" sldId="258"/>
            <ac:spMk id="2" creationId="{666F3D58-01E5-352A-CD1A-0E3329ECAD7A}"/>
          </ac:spMkLst>
        </pc:spChg>
        <pc:spChg chg="add del mod">
          <ac:chgData name="Marcella S. Lopez-Schmidt" userId="S::mlopez-schmidt@fresnohousing.org::3a6ed304-8ea8-41c6-847c-cbb99eb9c075" providerId="AD" clId="Web-{3DCF15D4-B692-E789-E95F-92A6C1221DD5}" dt="2023-03-09T06:43:26.362" v="748" actId="20577"/>
          <ac:spMkLst>
            <pc:docMk/>
            <pc:sldMk cId="1777990981" sldId="258"/>
            <ac:spMk id="3" creationId="{C151678D-C2A7-6BB3-7BA8-B8CD66B92CCD}"/>
          </ac:spMkLst>
        </pc:spChg>
        <pc:spChg chg="add mod ord">
          <ac:chgData name="Marcella S. Lopez-Schmidt" userId="S::mlopez-schmidt@fresnohousing.org::3a6ed304-8ea8-41c6-847c-cbb99eb9c075" providerId="AD" clId="Web-{3DCF15D4-B692-E789-E95F-92A6C1221DD5}" dt="2023-03-09T07:26:19.923" v="1453" actId="1076"/>
          <ac:spMkLst>
            <pc:docMk/>
            <pc:sldMk cId="1777990981" sldId="258"/>
            <ac:spMk id="10" creationId="{1F2640BD-DC1D-9FC9-E5BE-8714B0F1CEFF}"/>
          </ac:spMkLst>
        </pc:spChg>
        <pc:spChg chg="add mod">
          <ac:chgData name="Marcella S. Lopez-Schmidt" userId="S::mlopez-schmidt@fresnohousing.org::3a6ed304-8ea8-41c6-847c-cbb99eb9c075" providerId="AD" clId="Web-{3DCF15D4-B692-E789-E95F-92A6C1221DD5}" dt="2023-03-09T06:45:52.020" v="762" actId="1076"/>
          <ac:spMkLst>
            <pc:docMk/>
            <pc:sldMk cId="1777990981" sldId="258"/>
            <ac:spMk id="11" creationId="{78116685-7ADB-3781-639E-141D72B16D67}"/>
          </ac:spMkLst>
        </pc:spChg>
        <pc:grpChg chg="add mod">
          <ac:chgData name="Marcella S. Lopez-Schmidt" userId="S::mlopez-schmidt@fresnohousing.org::3a6ed304-8ea8-41c6-847c-cbb99eb9c075" providerId="AD" clId="Web-{3DCF15D4-B692-E789-E95F-92A6C1221DD5}" dt="2023-03-09T05:57:33.452" v="368" actId="1076"/>
          <ac:grpSpMkLst>
            <pc:docMk/>
            <pc:sldMk cId="1777990981" sldId="258"/>
            <ac:grpSpMk id="6" creationId="{9E6AE414-C5C1-6479-6FCE-B2680585DCA6}"/>
          </ac:grpSpMkLst>
        </pc:grpChg>
        <pc:grpChg chg="add del mod">
          <ac:chgData name="Marcella S. Lopez-Schmidt" userId="S::mlopez-schmidt@fresnohousing.org::3a6ed304-8ea8-41c6-847c-cbb99eb9c075" providerId="AD" clId="Web-{3DCF15D4-B692-E789-E95F-92A6C1221DD5}" dt="2023-03-09T06:19:21.224" v="385"/>
          <ac:grpSpMkLst>
            <pc:docMk/>
            <pc:sldMk cId="1777990981" sldId="258"/>
            <ac:grpSpMk id="8" creationId="{4BE60E41-FE87-BB21-D413-5168615F5A34}"/>
          </ac:grpSpMkLst>
        </pc:grpChg>
        <pc:graphicFrameChg chg="add del mod ord modGraphic">
          <ac:chgData name="Marcella S. Lopez-Schmidt" userId="S::mlopez-schmidt@fresnohousing.org::3a6ed304-8ea8-41c6-847c-cbb99eb9c075" providerId="AD" clId="Web-{3DCF15D4-B692-E789-E95F-92A6C1221DD5}" dt="2023-03-09T05:23:38.199" v="275"/>
          <ac:graphicFrameMkLst>
            <pc:docMk/>
            <pc:sldMk cId="1777990981" sldId="258"/>
            <ac:graphicFrameMk id="4" creationId="{0332B688-45ED-50AD-1D54-2CB9447B3AEB}"/>
          </ac:graphicFrameMkLst>
        </pc:graphicFrameChg>
        <pc:picChg chg="add mod">
          <ac:chgData name="Marcella S. Lopez-Schmidt" userId="S::mlopez-schmidt@fresnohousing.org::3a6ed304-8ea8-41c6-847c-cbb99eb9c075" providerId="AD" clId="Web-{3DCF15D4-B692-E789-E95F-92A6C1221DD5}" dt="2023-03-09T05:56:20.701" v="363" actId="1076"/>
          <ac:picMkLst>
            <pc:docMk/>
            <pc:sldMk cId="1777990981" sldId="258"/>
            <ac:picMk id="4" creationId="{F0A56C93-B804-6FEC-73C3-46E4B5A5DB3E}"/>
          </ac:picMkLst>
        </pc:picChg>
        <pc:picChg chg="add mod">
          <ac:chgData name="Marcella S. Lopez-Schmidt" userId="S::mlopez-schmidt@fresnohousing.org::3a6ed304-8ea8-41c6-847c-cbb99eb9c075" providerId="AD" clId="Web-{3DCF15D4-B692-E789-E95F-92A6C1221DD5}" dt="2023-03-09T05:55:56.310" v="357" actId="14100"/>
          <ac:picMkLst>
            <pc:docMk/>
            <pc:sldMk cId="1777990981" sldId="258"/>
            <ac:picMk id="5" creationId="{7C99CE57-BF44-1D2B-9218-131F4D2F737F}"/>
          </ac:picMkLst>
        </pc:picChg>
        <pc:picChg chg="add mod">
          <ac:chgData name="Marcella S. Lopez-Schmidt" userId="S::mlopez-schmidt@fresnohousing.org::3a6ed304-8ea8-41c6-847c-cbb99eb9c075" providerId="AD" clId="Web-{3DCF15D4-B692-E789-E95F-92A6C1221DD5}" dt="2023-03-09T05:58:28.421" v="382" actId="1076"/>
          <ac:picMkLst>
            <pc:docMk/>
            <pc:sldMk cId="1777990981" sldId="258"/>
            <ac:picMk id="7" creationId="{25102EBD-E928-EB2E-69D7-F9E794965662}"/>
          </ac:picMkLst>
        </pc:picChg>
        <pc:picChg chg="add del mod">
          <ac:chgData name="Marcella S. Lopez-Schmidt" userId="S::mlopez-schmidt@fresnohousing.org::3a6ed304-8ea8-41c6-847c-cbb99eb9c075" providerId="AD" clId="Web-{3DCF15D4-B692-E789-E95F-92A6C1221DD5}" dt="2023-03-09T06:44:28.800" v="749"/>
          <ac:picMkLst>
            <pc:docMk/>
            <pc:sldMk cId="1777990981" sldId="258"/>
            <ac:picMk id="9" creationId="{69C30C53-F3AE-7889-0406-C1460C32C38A}"/>
          </ac:picMkLst>
        </pc:picChg>
        <pc:picChg chg="add mod">
          <ac:chgData name="Marcella S. Lopez-Schmidt" userId="S::mlopez-schmidt@fresnohousing.org::3a6ed304-8ea8-41c6-847c-cbb99eb9c075" providerId="AD" clId="Web-{3DCF15D4-B692-E789-E95F-92A6C1221DD5}" dt="2023-03-09T06:44:52.457" v="756" actId="14100"/>
          <ac:picMkLst>
            <pc:docMk/>
            <pc:sldMk cId="1777990981" sldId="258"/>
            <ac:picMk id="12" creationId="{E7755139-7BEC-72AB-A149-4E7ED40CB86E}"/>
          </ac:picMkLst>
        </pc:picChg>
      </pc:sldChg>
      <pc:sldChg chg="addSp delSp modSp new modNotes">
        <pc:chgData name="Marcella S. Lopez-Schmidt" userId="S::mlopez-schmidt@fresnohousing.org::3a6ed304-8ea8-41c6-847c-cbb99eb9c075" providerId="AD" clId="Web-{3DCF15D4-B692-E789-E95F-92A6C1221DD5}" dt="2023-03-09T07:37:24.246" v="2002"/>
        <pc:sldMkLst>
          <pc:docMk/>
          <pc:sldMk cId="3287625940" sldId="259"/>
        </pc:sldMkLst>
        <pc:spChg chg="mod">
          <ac:chgData name="Marcella S. Lopez-Schmidt" userId="S::mlopez-schmidt@fresnohousing.org::3a6ed304-8ea8-41c6-847c-cbb99eb9c075" providerId="AD" clId="Web-{3DCF15D4-B692-E789-E95F-92A6C1221DD5}" dt="2023-03-09T05:20:41.804" v="261" actId="14100"/>
          <ac:spMkLst>
            <pc:docMk/>
            <pc:sldMk cId="3287625940" sldId="259"/>
            <ac:spMk id="2" creationId="{6D86D66D-7062-10AD-2971-053A8850C896}"/>
          </ac:spMkLst>
        </pc:spChg>
        <pc:spChg chg="del">
          <ac:chgData name="Marcella S. Lopez-Schmidt" userId="S::mlopez-schmidt@fresnohousing.org::3a6ed304-8ea8-41c6-847c-cbb99eb9c075" providerId="AD" clId="Web-{3DCF15D4-B692-E789-E95F-92A6C1221DD5}" dt="2023-03-09T06:47:15.584" v="763"/>
          <ac:spMkLst>
            <pc:docMk/>
            <pc:sldMk cId="3287625940" sldId="259"/>
            <ac:spMk id="3" creationId="{C1E551B5-4EF9-7EC8-B23C-F77CAB5963D9}"/>
          </ac:spMkLst>
        </pc:spChg>
        <pc:spChg chg="add del mod">
          <ac:chgData name="Marcella S. Lopez-Schmidt" userId="S::mlopez-schmidt@fresnohousing.org::3a6ed304-8ea8-41c6-847c-cbb99eb9c075" providerId="AD" clId="Web-{3DCF15D4-B692-E789-E95F-92A6C1221DD5}" dt="2023-03-09T05:19:28.599" v="235"/>
          <ac:spMkLst>
            <pc:docMk/>
            <pc:sldMk cId="3287625940" sldId="259"/>
            <ac:spMk id="4" creationId="{FFA93BC3-7747-6BE5-FEEF-B38D424C1DE9}"/>
          </ac:spMkLst>
        </pc:spChg>
        <pc:spChg chg="add mod">
          <ac:chgData name="Marcella S. Lopez-Schmidt" userId="S::mlopez-schmidt@fresnohousing.org::3a6ed304-8ea8-41c6-847c-cbb99eb9c075" providerId="AD" clId="Web-{3DCF15D4-B692-E789-E95F-92A6C1221DD5}" dt="2023-03-09T07:19:51.652" v="1427" actId="20577"/>
          <ac:spMkLst>
            <pc:docMk/>
            <pc:sldMk cId="3287625940" sldId="259"/>
            <ac:spMk id="6" creationId="{45289D6E-29D3-4CAD-D214-F0571FCE8DEE}"/>
          </ac:spMkLst>
        </pc:spChg>
        <pc:picChg chg="add mod ord">
          <ac:chgData name="Marcella S. Lopez-Schmidt" userId="S::mlopez-schmidt@fresnohousing.org::3a6ed304-8ea8-41c6-847c-cbb99eb9c075" providerId="AD" clId="Web-{3DCF15D4-B692-E789-E95F-92A6C1221DD5}" dt="2023-03-09T06:47:20.365" v="764" actId="1076"/>
          <ac:picMkLst>
            <pc:docMk/>
            <pc:sldMk cId="3287625940" sldId="259"/>
            <ac:picMk id="4" creationId="{C50EC418-FE25-7AA9-F425-BC54BE129953}"/>
          </ac:picMkLst>
        </pc:picChg>
        <pc:picChg chg="add del mod">
          <ac:chgData name="Marcella S. Lopez-Schmidt" userId="S::mlopez-schmidt@fresnohousing.org::3a6ed304-8ea8-41c6-847c-cbb99eb9c075" providerId="AD" clId="Web-{3DCF15D4-B692-E789-E95F-92A6C1221DD5}" dt="2023-03-09T07:00:46.275" v="781"/>
          <ac:picMkLst>
            <pc:docMk/>
            <pc:sldMk cId="3287625940" sldId="259"/>
            <ac:picMk id="5" creationId="{FA983D48-B7DC-32B9-36A1-3EC6182BF823}"/>
          </ac:picMkLst>
        </pc:picChg>
      </pc:sldChg>
      <pc:sldChg chg="modSp new">
        <pc:chgData name="Marcella S. Lopez-Schmidt" userId="S::mlopez-schmidt@fresnohousing.org::3a6ed304-8ea8-41c6-847c-cbb99eb9c075" providerId="AD" clId="Web-{3DCF15D4-B692-E789-E95F-92A6C1221DD5}" dt="2023-03-09T07:08:29.640" v="1110" actId="20577"/>
        <pc:sldMkLst>
          <pc:docMk/>
          <pc:sldMk cId="980886186" sldId="260"/>
        </pc:sldMkLst>
        <pc:spChg chg="mod">
          <ac:chgData name="Marcella S. Lopez-Schmidt" userId="S::mlopez-schmidt@fresnohousing.org::3a6ed304-8ea8-41c6-847c-cbb99eb9c075" providerId="AD" clId="Web-{3DCF15D4-B692-E789-E95F-92A6C1221DD5}" dt="2023-03-09T07:07:02.936" v="1086" actId="20577"/>
          <ac:spMkLst>
            <pc:docMk/>
            <pc:sldMk cId="980886186" sldId="260"/>
            <ac:spMk id="2" creationId="{7C05F5CD-CDBC-7A4F-0AE0-D0B1CB92F0A9}"/>
          </ac:spMkLst>
        </pc:spChg>
        <pc:spChg chg="mod">
          <ac:chgData name="Marcella S. Lopez-Schmidt" userId="S::mlopez-schmidt@fresnohousing.org::3a6ed304-8ea8-41c6-847c-cbb99eb9c075" providerId="AD" clId="Web-{3DCF15D4-B692-E789-E95F-92A6C1221DD5}" dt="2023-03-09T07:08:29.640" v="1110" actId="20577"/>
          <ac:spMkLst>
            <pc:docMk/>
            <pc:sldMk cId="980886186" sldId="260"/>
            <ac:spMk id="3" creationId="{CA2364B5-359B-39C9-0629-478FC8FA2680}"/>
          </ac:spMkLst>
        </pc:spChg>
      </pc:sldChg>
      <pc:sldMasterChg chg="add del addSldLayout delSldLayout">
        <pc:chgData name="Marcella S. Lopez-Schmidt" userId="S::mlopez-schmidt@fresnohousing.org::3a6ed304-8ea8-41c6-847c-cbb99eb9c075" providerId="AD" clId="Web-{3DCF15D4-B692-E789-E95F-92A6C1221DD5}" dt="2023-03-09T04:21:14.616" v="4"/>
        <pc:sldMasterMkLst>
          <pc:docMk/>
          <pc:sldMasterMk cId="575290300" sldId="2147483685"/>
        </pc:sldMasterMkLst>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3506207151" sldId="2147483674"/>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4202032318" sldId="2147483675"/>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1907945404" sldId="2147483676"/>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1361206777" sldId="2147483677"/>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2146028582" sldId="2147483678"/>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3846233971" sldId="2147483679"/>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3329431553" sldId="2147483680"/>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3229206514" sldId="2147483681"/>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4065043492" sldId="2147483682"/>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2778604625" sldId="2147483683"/>
          </pc:sldLayoutMkLst>
        </pc:sldLayoutChg>
        <pc:sldLayoutChg chg="add del">
          <pc:chgData name="Marcella S. Lopez-Schmidt" userId="S::mlopez-schmidt@fresnohousing.org::3a6ed304-8ea8-41c6-847c-cbb99eb9c075" providerId="AD" clId="Web-{3DCF15D4-B692-E789-E95F-92A6C1221DD5}" dt="2023-03-09T04:21:14.616" v="4"/>
          <pc:sldLayoutMkLst>
            <pc:docMk/>
            <pc:sldMasterMk cId="575290300" sldId="2147483685"/>
            <pc:sldLayoutMk cId="175902731" sldId="2147483684"/>
          </pc:sldLayoutMkLst>
        </pc:sldLayoutChg>
      </pc:sldMasterChg>
      <pc:sldMasterChg chg="add del addSldLayout delSldLayout">
        <pc:chgData name="Marcella S. Lopez-Schmidt" userId="S::mlopez-schmidt@fresnohousing.org::3a6ed304-8ea8-41c6-847c-cbb99eb9c075" providerId="AD" clId="Web-{3DCF15D4-B692-E789-E95F-92A6C1221DD5}" dt="2023-03-09T04:21:14.538" v="3"/>
        <pc:sldMasterMkLst>
          <pc:docMk/>
          <pc:sldMasterMk cId="2741760774" sldId="2147483686"/>
        </pc:sldMasterMkLst>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3035505749" sldId="2147483687"/>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544976826" sldId="2147483688"/>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4170047977" sldId="2147483689"/>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3453961353" sldId="2147483690"/>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2037884220" sldId="2147483691"/>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3595515246" sldId="2147483692"/>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4187486675" sldId="2147483693"/>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298000327" sldId="2147483694"/>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1396867674" sldId="2147483695"/>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2270832456" sldId="2147483696"/>
          </pc:sldLayoutMkLst>
        </pc:sldLayoutChg>
        <pc:sldLayoutChg chg="add del">
          <pc:chgData name="Marcella S. Lopez-Schmidt" userId="S::mlopez-schmidt@fresnohousing.org::3a6ed304-8ea8-41c6-847c-cbb99eb9c075" providerId="AD" clId="Web-{3DCF15D4-B692-E789-E95F-92A6C1221DD5}" dt="2023-03-09T04:21:14.538" v="3"/>
          <pc:sldLayoutMkLst>
            <pc:docMk/>
            <pc:sldMasterMk cId="2741760774" sldId="2147483686"/>
            <pc:sldLayoutMk cId="3739688941" sldId="2147483697"/>
          </pc:sldLayoutMkLst>
        </pc:sldLayoutChg>
      </pc:sldMasterChg>
      <pc:sldMasterChg chg="add del addSldLayout delSldLayout">
        <pc:chgData name="Marcella S. Lopez-Schmidt" userId="S::mlopez-schmidt@fresnohousing.org::3a6ed304-8ea8-41c6-847c-cbb99eb9c075" providerId="AD" clId="Web-{3DCF15D4-B692-E789-E95F-92A6C1221DD5}" dt="2023-03-09T04:23:54.324" v="11"/>
        <pc:sldMasterMkLst>
          <pc:docMk/>
          <pc:sldMasterMk cId="4098667459" sldId="2147483709"/>
        </pc:sldMasterMkLst>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2547626057" sldId="2147483698"/>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3039213772" sldId="2147483699"/>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1782208484" sldId="2147483700"/>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3756917133" sldId="2147483701"/>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4197678482" sldId="2147483702"/>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3357996659" sldId="2147483703"/>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4134782503" sldId="2147483704"/>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1469005440" sldId="2147483705"/>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3658806512" sldId="2147483706"/>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3334222817" sldId="2147483707"/>
          </pc:sldLayoutMkLst>
        </pc:sldLayoutChg>
        <pc:sldLayoutChg chg="add del">
          <pc:chgData name="Marcella S. Lopez-Schmidt" userId="S::mlopez-schmidt@fresnohousing.org::3a6ed304-8ea8-41c6-847c-cbb99eb9c075" providerId="AD" clId="Web-{3DCF15D4-B692-E789-E95F-92A6C1221DD5}" dt="2023-03-09T04:23:54.324" v="11"/>
          <pc:sldLayoutMkLst>
            <pc:docMk/>
            <pc:sldMasterMk cId="4098667459" sldId="2147483709"/>
            <pc:sldLayoutMk cId="2438893291" sldId="2147483708"/>
          </pc:sldLayoutMkLst>
        </pc:sldLayoutChg>
      </pc:sldMasterChg>
      <pc:sldMasterChg chg="add del addSldLayout delSldLayout">
        <pc:chgData name="Marcella S. Lopez-Schmidt" userId="S::mlopez-schmidt@fresnohousing.org::3a6ed304-8ea8-41c6-847c-cbb99eb9c075" providerId="AD" clId="Web-{3DCF15D4-B692-E789-E95F-92A6C1221DD5}" dt="2023-03-09T04:27:06.501" v="22"/>
        <pc:sldMasterMkLst>
          <pc:docMk/>
          <pc:sldMasterMk cId="3396031173" sldId="2147483733"/>
        </pc:sldMasterMkLst>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1252545657" sldId="2147483722"/>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1789413706" sldId="2147483723"/>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3169039848" sldId="2147483724"/>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3200394531" sldId="2147483725"/>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1689363705" sldId="2147483726"/>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60670450" sldId="2147483727"/>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3449079545" sldId="2147483728"/>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2578259168" sldId="2147483729"/>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101440576" sldId="2147483730"/>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2790094520" sldId="2147483731"/>
          </pc:sldLayoutMkLst>
        </pc:sldLayoutChg>
        <pc:sldLayoutChg chg="add del">
          <pc:chgData name="Marcella S. Lopez-Schmidt" userId="S::mlopez-schmidt@fresnohousing.org::3a6ed304-8ea8-41c6-847c-cbb99eb9c075" providerId="AD" clId="Web-{3DCF15D4-B692-E789-E95F-92A6C1221DD5}" dt="2023-03-09T04:27:06.501" v="22"/>
          <pc:sldLayoutMkLst>
            <pc:docMk/>
            <pc:sldMasterMk cId="3396031173" sldId="2147483733"/>
            <pc:sldLayoutMk cId="217899894" sldId="2147483732"/>
          </pc:sldLayoutMkLst>
        </pc:sldLayoutChg>
      </pc:sldMasterChg>
      <pc:sldMasterChg chg="add del addSldLayout delSldLayout">
        <pc:chgData name="Marcella S. Lopez-Schmidt" userId="S::mlopez-schmidt@fresnohousing.org::3a6ed304-8ea8-41c6-847c-cbb99eb9c075" providerId="AD" clId="Web-{3DCF15D4-B692-E789-E95F-92A6C1221DD5}" dt="2023-03-09T04:35:50.765" v="71"/>
        <pc:sldMasterMkLst>
          <pc:docMk/>
          <pc:sldMasterMk cId="2882049003" sldId="2147483734"/>
        </pc:sldMasterMkLst>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2279233023" sldId="2147483735"/>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2609200465" sldId="2147483736"/>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1453324225" sldId="2147483737"/>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989436783" sldId="2147483738"/>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317627009" sldId="2147483739"/>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1638814947" sldId="2147483740"/>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210258167" sldId="2147483741"/>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1779701412" sldId="2147483742"/>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3557759212" sldId="2147483743"/>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1874085360" sldId="2147483744"/>
          </pc:sldLayoutMkLst>
        </pc:sldLayoutChg>
        <pc:sldLayoutChg chg="add del">
          <pc:chgData name="Marcella S. Lopez-Schmidt" userId="S::mlopez-schmidt@fresnohousing.org::3a6ed304-8ea8-41c6-847c-cbb99eb9c075" providerId="AD" clId="Web-{3DCF15D4-B692-E789-E95F-92A6C1221DD5}" dt="2023-03-09T04:35:50.765" v="71"/>
          <pc:sldLayoutMkLst>
            <pc:docMk/>
            <pc:sldMasterMk cId="2882049003" sldId="2147483734"/>
            <pc:sldLayoutMk cId="2523105055" sldId="2147483745"/>
          </pc:sldLayoutMkLst>
        </pc:sldLayoutChg>
      </pc:sldMasterChg>
      <pc:sldMasterChg chg="add del addSldLayout delSldLayout">
        <pc:chgData name="Marcella S. Lopez-Schmidt" userId="S::mlopez-schmidt@fresnohousing.org::3a6ed304-8ea8-41c6-847c-cbb99eb9c075" providerId="AD" clId="Web-{3DCF15D4-B692-E789-E95F-92A6C1221DD5}" dt="2023-03-09T04:23:54.261" v="10"/>
        <pc:sldMasterMkLst>
          <pc:docMk/>
          <pc:sldMasterMk cId="2397146177" sldId="2147483772"/>
        </pc:sldMasterMkLst>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1222983873" sldId="2147483761"/>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1142827303" sldId="2147483762"/>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3381707259" sldId="2147483763"/>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1751946657" sldId="2147483764"/>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457385482" sldId="2147483765"/>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2542293651" sldId="2147483766"/>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1956368838" sldId="2147483767"/>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2993546753" sldId="2147483768"/>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1628392950" sldId="2147483769"/>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558666000" sldId="2147483770"/>
          </pc:sldLayoutMkLst>
        </pc:sldLayoutChg>
        <pc:sldLayoutChg chg="add del">
          <pc:chgData name="Marcella S. Lopez-Schmidt" userId="S::mlopez-schmidt@fresnohousing.org::3a6ed304-8ea8-41c6-847c-cbb99eb9c075" providerId="AD" clId="Web-{3DCF15D4-B692-E789-E95F-92A6C1221DD5}" dt="2023-03-09T04:23:54.261" v="10"/>
          <pc:sldLayoutMkLst>
            <pc:docMk/>
            <pc:sldMasterMk cId="2397146177" sldId="2147483772"/>
            <pc:sldLayoutMk cId="50079765" sldId="2147483771"/>
          </pc:sldLayoutMkLst>
        </pc:sldLayoutChg>
      </pc:sldMasterChg>
      <pc:sldMasterChg chg="add del addSldLayout delSldLayout">
        <pc:chgData name="Marcella S. Lopez-Schmidt" userId="S::mlopez-schmidt@fresnohousing.org::3a6ed304-8ea8-41c6-847c-cbb99eb9c075" providerId="AD" clId="Web-{3DCF15D4-B692-E789-E95F-92A6C1221DD5}" dt="2023-03-09T04:41:49.227" v="98"/>
        <pc:sldMasterMkLst>
          <pc:docMk/>
          <pc:sldMasterMk cId="3751637506" sldId="2147483808"/>
        </pc:sldMasterMkLst>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1277877277" sldId="2147483797"/>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1528993543" sldId="2147483798"/>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2828880170" sldId="2147483799"/>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3259296181" sldId="2147483800"/>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319493143" sldId="2147483801"/>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2224824396" sldId="2147483802"/>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3582866081" sldId="2147483803"/>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126331440" sldId="2147483804"/>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2461233188" sldId="2147483805"/>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701715075" sldId="2147483806"/>
          </pc:sldLayoutMkLst>
        </pc:sldLayoutChg>
        <pc:sldLayoutChg chg="add del">
          <pc:chgData name="Marcella S. Lopez-Schmidt" userId="S::mlopez-schmidt@fresnohousing.org::3a6ed304-8ea8-41c6-847c-cbb99eb9c075" providerId="AD" clId="Web-{3DCF15D4-B692-E789-E95F-92A6C1221DD5}" dt="2023-03-09T04:41:49.227" v="98"/>
          <pc:sldLayoutMkLst>
            <pc:docMk/>
            <pc:sldMasterMk cId="3751637506" sldId="2147483808"/>
            <pc:sldLayoutMk cId="110576613" sldId="2147483807"/>
          </pc:sldLayoutMkLst>
        </pc:sldLayoutChg>
      </pc:sldMasterChg>
      <pc:sldMasterChg chg="add del addSldLayout delSldLayout">
        <pc:chgData name="Marcella S. Lopez-Schmidt" userId="S::mlopez-schmidt@fresnohousing.org::3a6ed304-8ea8-41c6-847c-cbb99eb9c075" providerId="AD" clId="Web-{3DCF15D4-B692-E789-E95F-92A6C1221DD5}" dt="2023-03-09T04:43:10.479" v="103"/>
        <pc:sldMasterMkLst>
          <pc:docMk/>
          <pc:sldMasterMk cId="3371060073" sldId="2147483858"/>
        </pc:sldMasterMkLst>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3691123373" sldId="2147483847"/>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182339294" sldId="2147483848"/>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4259656615" sldId="2147483849"/>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190596448" sldId="2147483850"/>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3977208050" sldId="2147483851"/>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3096882014" sldId="2147483852"/>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2091245844" sldId="2147483853"/>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2779800702" sldId="2147483854"/>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3349736138" sldId="2147483855"/>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3220365242" sldId="2147483856"/>
          </pc:sldLayoutMkLst>
        </pc:sldLayoutChg>
        <pc:sldLayoutChg chg="add del">
          <pc:chgData name="Marcella S. Lopez-Schmidt" userId="S::mlopez-schmidt@fresnohousing.org::3a6ed304-8ea8-41c6-847c-cbb99eb9c075" providerId="AD" clId="Web-{3DCF15D4-B692-E789-E95F-92A6C1221DD5}" dt="2023-03-09T04:43:10.479" v="103"/>
          <pc:sldLayoutMkLst>
            <pc:docMk/>
            <pc:sldMasterMk cId="3371060073" sldId="2147483858"/>
            <pc:sldLayoutMk cId="3469970816" sldId="2147483857"/>
          </pc:sldLayoutMkLst>
        </pc:sldLayoutChg>
      </pc:sldMasterChg>
      <pc:sldMasterChg chg="add del addSldLayout delSldLayout">
        <pc:chgData name="Marcella S. Lopez-Schmidt" userId="S::mlopez-schmidt@fresnohousing.org::3a6ed304-8ea8-41c6-847c-cbb99eb9c075" providerId="AD" clId="Web-{3DCF15D4-B692-E789-E95F-92A6C1221DD5}" dt="2023-03-09T04:44:11.278" v="108"/>
        <pc:sldMasterMkLst>
          <pc:docMk/>
          <pc:sldMasterMk cId="3928722878" sldId="2147483960"/>
        </pc:sldMasterMkLst>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853416294" sldId="2147483949"/>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2992850374" sldId="2147483950"/>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2368045147" sldId="2147483951"/>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1304612079" sldId="2147483952"/>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4020244127" sldId="2147483953"/>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870029079" sldId="2147483954"/>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2648051850" sldId="2147483955"/>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2692858840" sldId="2147483956"/>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1919064351" sldId="2147483957"/>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1936482054" sldId="2147483958"/>
          </pc:sldLayoutMkLst>
        </pc:sldLayoutChg>
        <pc:sldLayoutChg chg="add del">
          <pc:chgData name="Marcella S. Lopez-Schmidt" userId="S::mlopez-schmidt@fresnohousing.org::3a6ed304-8ea8-41c6-847c-cbb99eb9c075" providerId="AD" clId="Web-{3DCF15D4-B692-E789-E95F-92A6C1221DD5}" dt="2023-03-09T04:44:11.278" v="108"/>
          <pc:sldLayoutMkLst>
            <pc:docMk/>
            <pc:sldMasterMk cId="3928722878" sldId="2147483960"/>
            <pc:sldLayoutMk cId="521958621" sldId="2147483959"/>
          </pc:sldLayoutMkLst>
        </pc:sldLayoutChg>
      </pc:sldMasterChg>
      <pc:sldMasterChg chg="add del addSldLayout delSldLayout">
        <pc:chgData name="Marcella S. Lopez-Schmidt" userId="S::mlopez-schmidt@fresnohousing.org::3a6ed304-8ea8-41c6-847c-cbb99eb9c075" providerId="AD" clId="Web-{3DCF15D4-B692-E789-E95F-92A6C1221DD5}" dt="2023-03-09T04:44:11.200" v="107"/>
        <pc:sldMasterMkLst>
          <pc:docMk/>
          <pc:sldMasterMk cId="266708860" sldId="2147483961"/>
        </pc:sldMasterMkLst>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2340166915" sldId="2147483962"/>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3008660878" sldId="2147483963"/>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640648257" sldId="2147483964"/>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739573138" sldId="2147483965"/>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1330928052" sldId="2147483966"/>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104339323" sldId="2147483967"/>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3164216280" sldId="2147483968"/>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482897145" sldId="2147483969"/>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2886083820" sldId="2147483970"/>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540157081" sldId="2147483971"/>
          </pc:sldLayoutMkLst>
        </pc:sldLayoutChg>
        <pc:sldLayoutChg chg="add del">
          <pc:chgData name="Marcella S. Lopez-Schmidt" userId="S::mlopez-schmidt@fresnohousing.org::3a6ed304-8ea8-41c6-847c-cbb99eb9c075" providerId="AD" clId="Web-{3DCF15D4-B692-E789-E95F-92A6C1221DD5}" dt="2023-03-09T04:44:11.200" v="107"/>
          <pc:sldLayoutMkLst>
            <pc:docMk/>
            <pc:sldMasterMk cId="266708860" sldId="2147483961"/>
            <pc:sldLayoutMk cId="150601978" sldId="2147483972"/>
          </pc:sldLayoutMkLst>
        </pc:sldLayoutChg>
      </pc:sldMasterChg>
      <pc:sldMasterChg chg="add addSldLayout">
        <pc:chgData name="Marcella S. Lopez-Schmidt" userId="S::mlopez-schmidt@fresnohousing.org::3a6ed304-8ea8-41c6-847c-cbb99eb9c075" providerId="AD" clId="Web-{3DCF15D4-B692-E789-E95F-92A6C1221DD5}" dt="2023-03-09T04:44:11.278" v="108"/>
        <pc:sldMasterMkLst>
          <pc:docMk/>
          <pc:sldMasterMk cId="3183683360" sldId="2147484049"/>
        </pc:sldMasterMkLst>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4063523165" sldId="2147484038"/>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1542906723" sldId="2147484039"/>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2283988496" sldId="2147484040"/>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3295427494" sldId="2147484041"/>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1323710514" sldId="2147484042"/>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4022530090" sldId="2147484043"/>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4098600305" sldId="2147484044"/>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694648364" sldId="2147484045"/>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3968450421" sldId="2147484046"/>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2468643667" sldId="2147484047"/>
          </pc:sldLayoutMkLst>
        </pc:sldLayoutChg>
        <pc:sldLayoutChg chg="add">
          <pc:chgData name="Marcella S. Lopez-Schmidt" userId="S::mlopez-schmidt@fresnohousing.org::3a6ed304-8ea8-41c6-847c-cbb99eb9c075" providerId="AD" clId="Web-{3DCF15D4-B692-E789-E95F-92A6C1221DD5}" dt="2023-03-09T04:44:11.278" v="108"/>
          <pc:sldLayoutMkLst>
            <pc:docMk/>
            <pc:sldMasterMk cId="3183683360" sldId="2147484049"/>
            <pc:sldLayoutMk cId="3098165729" sldId="214748404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04AAC8-AEA8-45E6-8EF2-8911F2DF5820}" type="datetimeFigureOut">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CECC7-A15B-4C26-BFF5-C72AAFD4442A}" type="slidenum">
              <a:t>‹#›</a:t>
            </a:fld>
            <a:endParaRPr lang="en-US"/>
          </a:p>
        </p:txBody>
      </p:sp>
    </p:spTree>
    <p:extLst>
      <p:ext uri="{BB962C8B-B14F-4D97-AF65-F5344CB8AC3E}">
        <p14:creationId xmlns:p14="http://schemas.microsoft.com/office/powerpoint/2010/main" val="2469196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Present brief over view and invitation to a follow up discussion series where we'll have time to unpack the data and discuss in more depth. We'll also be drawing connecting between these major reporting that is submitted by Fresno Housing as the HMIS Lead and the work we're doing with BFZ during the Action Camps. </a:t>
            </a:r>
            <a:endParaRPr lang="en-US" dirty="0"/>
          </a:p>
        </p:txBody>
      </p:sp>
      <p:sp>
        <p:nvSpPr>
          <p:cNvPr id="4" name="Slide Number Placeholder 3"/>
          <p:cNvSpPr>
            <a:spLocks noGrp="1"/>
          </p:cNvSpPr>
          <p:nvPr>
            <p:ph type="sldNum" sz="quarter" idx="5"/>
          </p:nvPr>
        </p:nvSpPr>
        <p:spPr/>
        <p:txBody>
          <a:bodyPr/>
          <a:lstStyle/>
          <a:p>
            <a:fld id="{EF2CECC7-A15B-4C26-BFF5-C72AAFD4442A}" type="slidenum">
              <a:t>1</a:t>
            </a:fld>
            <a:endParaRPr lang="en-US"/>
          </a:p>
        </p:txBody>
      </p:sp>
    </p:spTree>
    <p:extLst>
      <p:ext uri="{BB962C8B-B14F-4D97-AF65-F5344CB8AC3E}">
        <p14:creationId xmlns:p14="http://schemas.microsoft.com/office/powerpoint/2010/main" val="3968122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Background about System Performance Measures These are the priorities that HUD has established and evaluated CoC's on since 2014. They're due every year in late February.</a:t>
            </a:r>
          </a:p>
        </p:txBody>
      </p:sp>
      <p:sp>
        <p:nvSpPr>
          <p:cNvPr id="4" name="Slide Number Placeholder 3"/>
          <p:cNvSpPr>
            <a:spLocks noGrp="1"/>
          </p:cNvSpPr>
          <p:nvPr>
            <p:ph type="sldNum" sz="quarter" idx="5"/>
          </p:nvPr>
        </p:nvSpPr>
        <p:spPr/>
        <p:txBody>
          <a:bodyPr/>
          <a:lstStyle/>
          <a:p>
            <a:fld id="{EF2CECC7-A15B-4C26-BFF5-C72AAFD4442A}" type="slidenum">
              <a:t>2</a:t>
            </a:fld>
            <a:endParaRPr lang="en-US"/>
          </a:p>
        </p:txBody>
      </p:sp>
    </p:spTree>
    <p:extLst>
      <p:ext uri="{BB962C8B-B14F-4D97-AF65-F5344CB8AC3E}">
        <p14:creationId xmlns:p14="http://schemas.microsoft.com/office/powerpoint/2010/main" val="195017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measure includes bed nights from client entry to exit. </a:t>
            </a:r>
          </a:p>
        </p:txBody>
      </p:sp>
      <p:sp>
        <p:nvSpPr>
          <p:cNvPr id="4" name="Slide Number Placeholder 3"/>
          <p:cNvSpPr>
            <a:spLocks noGrp="1"/>
          </p:cNvSpPr>
          <p:nvPr>
            <p:ph type="sldNum" sz="quarter" idx="5"/>
          </p:nvPr>
        </p:nvSpPr>
        <p:spPr/>
        <p:txBody>
          <a:bodyPr/>
          <a:lstStyle/>
          <a:p>
            <a:fld id="{EF2CECC7-A15B-4C26-BFF5-C72AAFD4442A}" type="slidenum">
              <a:t>3</a:t>
            </a:fld>
            <a:endParaRPr lang="en-US"/>
          </a:p>
        </p:txBody>
      </p:sp>
    </p:spTree>
    <p:extLst>
      <p:ext uri="{BB962C8B-B14F-4D97-AF65-F5344CB8AC3E}">
        <p14:creationId xmlns:p14="http://schemas.microsoft.com/office/powerpoint/2010/main" val="1233745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Chart displays the rate of return to homelessness. Overall in Measure 2, we improved the rate of returns to homelessness by 3%- round of applause for those in the Permanent Housing destinations. As we drill down into the comparative data we see that returns from ES results were more mixed. Shows that clients who were in the ES projects </a:t>
            </a:r>
            <a:r>
              <a:rPr lang="en-US" dirty="0" err="1">
                <a:cs typeface="Calibri"/>
              </a:rPr>
              <a:t>longerfrom</a:t>
            </a:r>
            <a:r>
              <a:rPr lang="en-US" dirty="0">
                <a:cs typeface="Calibri"/>
              </a:rPr>
              <a:t> 6-12 and 13- 24 months, returned to our system less often than those who exited ES before 6 months. </a:t>
            </a:r>
          </a:p>
        </p:txBody>
      </p:sp>
      <p:sp>
        <p:nvSpPr>
          <p:cNvPr id="4" name="Slide Number Placeholder 3"/>
          <p:cNvSpPr>
            <a:spLocks noGrp="1"/>
          </p:cNvSpPr>
          <p:nvPr>
            <p:ph type="sldNum" sz="quarter" idx="5"/>
          </p:nvPr>
        </p:nvSpPr>
        <p:spPr/>
        <p:txBody>
          <a:bodyPr/>
          <a:lstStyle/>
          <a:p>
            <a:fld id="{EF2CECC7-A15B-4C26-BFF5-C72AAFD4442A}" type="slidenum">
              <a:t>4</a:t>
            </a:fld>
            <a:endParaRPr lang="en-US"/>
          </a:p>
        </p:txBody>
      </p:sp>
    </p:spTree>
    <p:extLst>
      <p:ext uri="{BB962C8B-B14F-4D97-AF65-F5344CB8AC3E}">
        <p14:creationId xmlns:p14="http://schemas.microsoft.com/office/powerpoint/2010/main" val="81038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5/11/2023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8600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9542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2253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9464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845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6864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9816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371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6352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5/11/2023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429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5/11/2023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8398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183683360"/>
      </p:ext>
    </p:extLst>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2" r:id="rId6"/>
    <p:sldLayoutId id="2147484038" r:id="rId7"/>
    <p:sldLayoutId id="2147484039" r:id="rId8"/>
    <p:sldLayoutId id="2147484040" r:id="rId9"/>
    <p:sldLayoutId id="2147484041" r:id="rId10"/>
    <p:sldLayoutId id="2147484043"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79">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62055" y="3203924"/>
            <a:ext cx="4599506" cy="2609403"/>
          </a:xfrm>
        </p:spPr>
        <p:txBody>
          <a:bodyPr vert="horz" lIns="91440" tIns="45720" rIns="91440" bIns="45720" rtlCol="0" anchor="t">
            <a:normAutofit/>
          </a:bodyPr>
          <a:lstStyle/>
          <a:p>
            <a:pPr algn="ctr"/>
            <a:r>
              <a:rPr lang="en-US" sz="4000" dirty="0" err="1">
                <a:ea typeface="+mj-lt"/>
                <a:cs typeface="+mj-lt"/>
              </a:rPr>
              <a:t>FMCoC</a:t>
            </a:r>
            <a:r>
              <a:rPr lang="en-US" sz="4000" dirty="0">
                <a:ea typeface="+mj-lt"/>
                <a:cs typeface="+mj-lt"/>
              </a:rPr>
              <a:t> 2022 </a:t>
            </a:r>
            <a:br>
              <a:rPr lang="en-US" sz="4000" dirty="0">
                <a:ea typeface="+mj-lt"/>
                <a:cs typeface="+mj-lt"/>
              </a:rPr>
            </a:br>
            <a:r>
              <a:rPr lang="en-US" sz="4000" dirty="0">
                <a:ea typeface="+mj-lt"/>
                <a:cs typeface="+mj-lt"/>
              </a:rPr>
              <a:t>System Performance Measures Series</a:t>
            </a:r>
          </a:p>
        </p:txBody>
      </p:sp>
      <p:sp>
        <p:nvSpPr>
          <p:cNvPr id="86" name="Rectangle 8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Graph">
            <a:extLst>
              <a:ext uri="{FF2B5EF4-FFF2-40B4-BE49-F238E27FC236}">
                <a16:creationId xmlns:a16="http://schemas.microsoft.com/office/drawing/2014/main" id="{C2BC26B1-2D78-C44B-1EC9-313BD65278E7}"/>
              </a:ext>
            </a:extLst>
          </p:cNvPr>
          <p:cNvPicPr>
            <a:picLocks noChangeAspect="1"/>
          </p:cNvPicPr>
          <p:nvPr/>
        </p:nvPicPr>
        <p:blipFill rotWithShape="1">
          <a:blip r:embed="rId3"/>
          <a:srcRect l="11086" r="26416" b="2"/>
          <a:stretch/>
        </p:blipFill>
        <p:spPr>
          <a:xfrm>
            <a:off x="449157" y="597805"/>
            <a:ext cx="5455315" cy="5455380"/>
          </a:xfrm>
          <a:prstGeom prst="rect">
            <a:avLst/>
          </a:prstGeom>
        </p:spPr>
      </p:pic>
      <p:pic>
        <p:nvPicPr>
          <p:cNvPr id="12" name="Picture 13">
            <a:extLst>
              <a:ext uri="{FF2B5EF4-FFF2-40B4-BE49-F238E27FC236}">
                <a16:creationId xmlns:a16="http://schemas.microsoft.com/office/drawing/2014/main" id="{9FB5FB13-2D12-588E-2BCD-D4E0F66AB5EE}"/>
              </a:ext>
            </a:extLst>
          </p:cNvPr>
          <p:cNvPicPr>
            <a:picLocks noChangeAspect="1"/>
          </p:cNvPicPr>
          <p:nvPr/>
        </p:nvPicPr>
        <p:blipFill>
          <a:blip r:embed="rId4"/>
          <a:stretch>
            <a:fillRect/>
          </a:stretch>
        </p:blipFill>
        <p:spPr>
          <a:xfrm>
            <a:off x="8174773" y="999893"/>
            <a:ext cx="1752600" cy="1828800"/>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8E30-2933-FD52-EC7B-2EB37E073B03}"/>
              </a:ext>
            </a:extLst>
          </p:cNvPr>
          <p:cNvSpPr>
            <a:spLocks noGrp="1"/>
          </p:cNvSpPr>
          <p:nvPr>
            <p:ph type="title"/>
          </p:nvPr>
        </p:nvSpPr>
        <p:spPr>
          <a:xfrm>
            <a:off x="1050519" y="353494"/>
            <a:ext cx="10168128" cy="845040"/>
          </a:xfrm>
        </p:spPr>
        <p:txBody>
          <a:bodyPr/>
          <a:lstStyle/>
          <a:p>
            <a:r>
              <a:rPr lang="en-US" dirty="0"/>
              <a:t>System Performance Measures</a:t>
            </a:r>
          </a:p>
        </p:txBody>
      </p:sp>
      <p:sp>
        <p:nvSpPr>
          <p:cNvPr id="3" name="Content Placeholder 2">
            <a:extLst>
              <a:ext uri="{FF2B5EF4-FFF2-40B4-BE49-F238E27FC236}">
                <a16:creationId xmlns:a16="http://schemas.microsoft.com/office/drawing/2014/main" id="{9E3124F0-3720-1A1B-AB0F-EF305307F0DD}"/>
              </a:ext>
            </a:extLst>
          </p:cNvPr>
          <p:cNvSpPr>
            <a:spLocks noGrp="1"/>
          </p:cNvSpPr>
          <p:nvPr>
            <p:ph idx="1"/>
          </p:nvPr>
        </p:nvSpPr>
        <p:spPr>
          <a:xfrm>
            <a:off x="799617" y="2478024"/>
            <a:ext cx="10484079" cy="3694176"/>
          </a:xfrm>
        </p:spPr>
        <p:txBody>
          <a:bodyPr vert="horz" lIns="91440" tIns="45720" rIns="91440" bIns="45720" rtlCol="0" anchor="t">
            <a:noAutofit/>
          </a:bodyPr>
          <a:lstStyle/>
          <a:p>
            <a:pPr>
              <a:lnSpc>
                <a:spcPct val="100000"/>
              </a:lnSpc>
            </a:pPr>
            <a:r>
              <a:rPr lang="en-US" sz="2000" b="1" dirty="0"/>
              <a:t>Measure 1: Length of Time Persons Remain Homeless</a:t>
            </a:r>
            <a:endParaRPr lang="en-US" sz="2000" dirty="0"/>
          </a:p>
          <a:p>
            <a:pPr>
              <a:lnSpc>
                <a:spcPct val="100000"/>
              </a:lnSpc>
            </a:pPr>
            <a:r>
              <a:rPr lang="en-US" sz="2000" b="1" dirty="0"/>
              <a:t>Measure 2: The Extent to which Persons who Exit Homelessness to Permanent Housing Destinations Return to Homelessness</a:t>
            </a:r>
            <a:endParaRPr lang="en-US" sz="2000" dirty="0"/>
          </a:p>
          <a:p>
            <a:pPr>
              <a:lnSpc>
                <a:spcPct val="100000"/>
              </a:lnSpc>
            </a:pPr>
            <a:r>
              <a:rPr lang="en-US" sz="2000" b="1" dirty="0">
                <a:solidFill>
                  <a:schemeClr val="bg2">
                    <a:lumMod val="50000"/>
                  </a:schemeClr>
                </a:solidFill>
              </a:rPr>
              <a:t>Measure 3: Number of Homeless Persons</a:t>
            </a:r>
          </a:p>
          <a:p>
            <a:pPr>
              <a:lnSpc>
                <a:spcPct val="100000"/>
              </a:lnSpc>
            </a:pPr>
            <a:r>
              <a:rPr lang="en-US" sz="2000" b="1" dirty="0">
                <a:solidFill>
                  <a:schemeClr val="bg2">
                    <a:lumMod val="50000"/>
                  </a:schemeClr>
                </a:solidFill>
              </a:rPr>
              <a:t>Measure 4: Employment and Income Growth for Homeless Persons in CoC Program-funded Projects</a:t>
            </a:r>
          </a:p>
          <a:p>
            <a:pPr>
              <a:lnSpc>
                <a:spcPct val="100000"/>
              </a:lnSpc>
            </a:pPr>
            <a:r>
              <a:rPr lang="en-US" sz="2000" b="1" dirty="0">
                <a:solidFill>
                  <a:schemeClr val="bg2">
                    <a:lumMod val="50000"/>
                  </a:schemeClr>
                </a:solidFill>
              </a:rPr>
              <a:t>Measure 5: Number of Persons who Become Homeless for the First Time</a:t>
            </a:r>
          </a:p>
          <a:p>
            <a:pPr>
              <a:lnSpc>
                <a:spcPct val="100000"/>
              </a:lnSpc>
            </a:pPr>
            <a:r>
              <a:rPr lang="en-US" sz="2000" b="1" dirty="0">
                <a:solidFill>
                  <a:schemeClr val="bg2">
                    <a:lumMod val="50000"/>
                  </a:schemeClr>
                </a:solidFill>
              </a:rPr>
              <a:t>Measure 7: Successful Placement from Street Outreach and Successful Placement in or Retention of Permanent Housing</a:t>
            </a:r>
          </a:p>
          <a:p>
            <a:endParaRPr lang="en-US" b="1" dirty="0">
              <a:solidFill>
                <a:schemeClr val="bg2">
                  <a:lumMod val="50000"/>
                </a:schemeClr>
              </a:solidFill>
            </a:endParaRPr>
          </a:p>
          <a:p>
            <a:endParaRPr lang="en-US" dirty="0"/>
          </a:p>
        </p:txBody>
      </p:sp>
      <p:sp>
        <p:nvSpPr>
          <p:cNvPr id="4" name="TextBox 3">
            <a:extLst>
              <a:ext uri="{FF2B5EF4-FFF2-40B4-BE49-F238E27FC236}">
                <a16:creationId xmlns:a16="http://schemas.microsoft.com/office/drawing/2014/main" id="{7556B677-BD01-8196-A52C-334E46C6B1BF}"/>
              </a:ext>
            </a:extLst>
          </p:cNvPr>
          <p:cNvSpPr txBox="1"/>
          <p:nvPr/>
        </p:nvSpPr>
        <p:spPr>
          <a:xfrm>
            <a:off x="1050072" y="1198755"/>
            <a:ext cx="1040780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Purpose: to help communities gauge their progress in preventing and ending homelessness and provide a more complete picture of how well a community is achieving this goal.</a:t>
            </a:r>
            <a:endParaRPr lang="en-US" dirty="0"/>
          </a:p>
        </p:txBody>
      </p:sp>
    </p:spTree>
    <p:extLst>
      <p:ext uri="{BB962C8B-B14F-4D97-AF65-F5344CB8AC3E}">
        <p14:creationId xmlns:p14="http://schemas.microsoft.com/office/powerpoint/2010/main" val="418731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3D58-01E5-352A-CD1A-0E3329ECAD7A}"/>
              </a:ext>
            </a:extLst>
          </p:cNvPr>
          <p:cNvSpPr>
            <a:spLocks noGrp="1"/>
          </p:cNvSpPr>
          <p:nvPr>
            <p:ph type="title"/>
          </p:nvPr>
        </p:nvSpPr>
        <p:spPr/>
        <p:txBody>
          <a:bodyPr>
            <a:normAutofit fontScale="90000"/>
          </a:bodyPr>
          <a:lstStyle/>
          <a:p>
            <a:r>
              <a:rPr lang="en-US" dirty="0">
                <a:ea typeface="+mj-lt"/>
                <a:cs typeface="+mj-lt"/>
              </a:rPr>
              <a:t>Measure 1: </a:t>
            </a:r>
            <a:br>
              <a:rPr lang="en-US" dirty="0">
                <a:ea typeface="+mj-lt"/>
                <a:cs typeface="+mj-lt"/>
              </a:rPr>
            </a:br>
            <a:r>
              <a:rPr lang="en-US" dirty="0">
                <a:ea typeface="+mj-lt"/>
                <a:cs typeface="+mj-lt"/>
              </a:rPr>
              <a:t>Length of Time Persons Remain Homeless</a:t>
            </a:r>
            <a:endParaRPr lang="en-US" dirty="0"/>
          </a:p>
        </p:txBody>
      </p:sp>
      <p:sp>
        <p:nvSpPr>
          <p:cNvPr id="3" name="Content Placeholder 2">
            <a:extLst>
              <a:ext uri="{FF2B5EF4-FFF2-40B4-BE49-F238E27FC236}">
                <a16:creationId xmlns:a16="http://schemas.microsoft.com/office/drawing/2014/main" id="{C151678D-C2A7-6BB3-7BA8-B8CD66B92CCD}"/>
              </a:ext>
            </a:extLst>
          </p:cNvPr>
          <p:cNvSpPr>
            <a:spLocks noGrp="1"/>
          </p:cNvSpPr>
          <p:nvPr>
            <p:ph idx="1"/>
          </p:nvPr>
        </p:nvSpPr>
        <p:spPr>
          <a:xfrm>
            <a:off x="1115568" y="2115610"/>
            <a:ext cx="6441763" cy="4056590"/>
          </a:xfrm>
        </p:spPr>
        <p:txBody>
          <a:bodyPr vert="horz" lIns="91440" tIns="45720" rIns="91440" bIns="45720" rtlCol="0" anchor="t">
            <a:normAutofit/>
          </a:bodyPr>
          <a:lstStyle/>
          <a:p>
            <a:pPr marL="0" indent="0">
              <a:buNone/>
            </a:pPr>
            <a:endParaRPr lang="en-US" sz="2000"/>
          </a:p>
          <a:p>
            <a:pPr marL="0" indent="0">
              <a:buNone/>
            </a:pPr>
            <a:endParaRPr lang="en-US" dirty="0"/>
          </a:p>
          <a:p>
            <a:pPr marL="0" indent="0">
              <a:buNone/>
            </a:pPr>
            <a:endParaRPr lang="en-US" dirty="0"/>
          </a:p>
          <a:p>
            <a:endParaRPr lang="en-US" dirty="0"/>
          </a:p>
        </p:txBody>
      </p:sp>
      <p:sp>
        <p:nvSpPr>
          <p:cNvPr id="11" name="TextBox 10">
            <a:extLst>
              <a:ext uri="{FF2B5EF4-FFF2-40B4-BE49-F238E27FC236}">
                <a16:creationId xmlns:a16="http://schemas.microsoft.com/office/drawing/2014/main" id="{78116685-7ADB-3781-639E-141D72B16D67}"/>
              </a:ext>
            </a:extLst>
          </p:cNvPr>
          <p:cNvSpPr txBox="1"/>
          <p:nvPr/>
        </p:nvSpPr>
        <p:spPr>
          <a:xfrm>
            <a:off x="7890018" y="2387626"/>
            <a:ext cx="3622109"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Questions to consider:</a:t>
            </a:r>
          </a:p>
          <a:p>
            <a:pPr marL="285750" indent="-285750">
              <a:buFont typeface="Arial"/>
              <a:buChar char="•"/>
            </a:pPr>
            <a:r>
              <a:rPr lang="en-US" dirty="0"/>
              <a:t>What factors do we think contributed to increasing LOT homeless for clients in our system, during this reporting period?</a:t>
            </a:r>
          </a:p>
          <a:p>
            <a:pPr marL="285750" indent="-285750">
              <a:buFont typeface="Arial"/>
              <a:buChar char="•"/>
            </a:pPr>
            <a:r>
              <a:rPr lang="en-US" dirty="0"/>
              <a:t>Is your agency currently implementing strategies to reduce the LOT homeless for your clients? What are they?</a:t>
            </a:r>
          </a:p>
          <a:p>
            <a:pPr marL="285750" indent="-285750">
              <a:buFont typeface="Arial"/>
              <a:buChar char="•"/>
            </a:pPr>
            <a:r>
              <a:rPr lang="en-US" dirty="0"/>
              <a:t>How can we measure the impact of the strategies you are testing?</a:t>
            </a:r>
          </a:p>
        </p:txBody>
      </p:sp>
      <p:pic>
        <p:nvPicPr>
          <p:cNvPr id="12" name="Picture 12">
            <a:extLst>
              <a:ext uri="{FF2B5EF4-FFF2-40B4-BE49-F238E27FC236}">
                <a16:creationId xmlns:a16="http://schemas.microsoft.com/office/drawing/2014/main" id="{E7755139-7BEC-72AB-A149-4E7ED40CB86E}"/>
              </a:ext>
            </a:extLst>
          </p:cNvPr>
          <p:cNvPicPr>
            <a:picLocks noChangeAspect="1"/>
          </p:cNvPicPr>
          <p:nvPr/>
        </p:nvPicPr>
        <p:blipFill>
          <a:blip r:embed="rId3"/>
          <a:stretch>
            <a:fillRect/>
          </a:stretch>
        </p:blipFill>
        <p:spPr>
          <a:xfrm>
            <a:off x="1360098" y="2469483"/>
            <a:ext cx="6078746" cy="3543677"/>
          </a:xfrm>
          <a:prstGeom prst="rect">
            <a:avLst/>
          </a:prstGeom>
        </p:spPr>
      </p:pic>
      <p:sp>
        <p:nvSpPr>
          <p:cNvPr id="10" name="TextBox 9">
            <a:extLst>
              <a:ext uri="{FF2B5EF4-FFF2-40B4-BE49-F238E27FC236}">
                <a16:creationId xmlns:a16="http://schemas.microsoft.com/office/drawing/2014/main" id="{1F2640BD-DC1D-9FC9-E5BE-8714B0F1CEFF}"/>
              </a:ext>
            </a:extLst>
          </p:cNvPr>
          <p:cNvSpPr txBox="1"/>
          <p:nvPr/>
        </p:nvSpPr>
        <p:spPr>
          <a:xfrm>
            <a:off x="3620743" y="4635785"/>
            <a:ext cx="357768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dirty="0">
                <a:solidFill>
                  <a:schemeClr val="accent4"/>
                </a:solidFill>
              </a:rPr>
              <a:t>An increase of 63 days homeless for clients in our system</a:t>
            </a:r>
            <a:endParaRPr lang="en-US"/>
          </a:p>
        </p:txBody>
      </p:sp>
    </p:spTree>
    <p:extLst>
      <p:ext uri="{BB962C8B-B14F-4D97-AF65-F5344CB8AC3E}">
        <p14:creationId xmlns:p14="http://schemas.microsoft.com/office/powerpoint/2010/main" val="177799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6D66D-7062-10AD-2971-053A8850C896}"/>
              </a:ext>
            </a:extLst>
          </p:cNvPr>
          <p:cNvSpPr>
            <a:spLocks noGrp="1"/>
          </p:cNvSpPr>
          <p:nvPr>
            <p:ph type="title"/>
          </p:nvPr>
        </p:nvSpPr>
        <p:spPr>
          <a:xfrm>
            <a:off x="985471" y="548640"/>
            <a:ext cx="10586298" cy="1160991"/>
          </a:xfrm>
        </p:spPr>
        <p:txBody>
          <a:bodyPr vert="horz" lIns="91440" tIns="45720" rIns="91440" bIns="45720" rtlCol="0" anchor="ctr">
            <a:noAutofit/>
          </a:bodyPr>
          <a:lstStyle/>
          <a:p>
            <a:r>
              <a:rPr lang="en-US" sz="2800" dirty="0">
                <a:ea typeface="+mj-lt"/>
                <a:cs typeface="+mj-lt"/>
              </a:rPr>
              <a:t>Measure 2: </a:t>
            </a:r>
            <a:br>
              <a:rPr lang="en-US" sz="2800" dirty="0">
                <a:ea typeface="+mj-lt"/>
                <a:cs typeface="+mj-lt"/>
              </a:rPr>
            </a:br>
            <a:r>
              <a:rPr lang="en-US" sz="2800" dirty="0">
                <a:ea typeface="+mj-lt"/>
                <a:cs typeface="+mj-lt"/>
              </a:rPr>
              <a:t>The Extent to which Persons who Exit Homelessness to Permanent Housing Destinations Return to Homelessness</a:t>
            </a:r>
            <a:endParaRPr lang="en-US" sz="2800" dirty="0"/>
          </a:p>
        </p:txBody>
      </p:sp>
      <p:pic>
        <p:nvPicPr>
          <p:cNvPr id="4" name="Picture 4">
            <a:extLst>
              <a:ext uri="{FF2B5EF4-FFF2-40B4-BE49-F238E27FC236}">
                <a16:creationId xmlns:a16="http://schemas.microsoft.com/office/drawing/2014/main" id="{C50EC418-FE25-7AA9-F425-BC54BE129953}"/>
              </a:ext>
            </a:extLst>
          </p:cNvPr>
          <p:cNvPicPr>
            <a:picLocks noGrp="1" noChangeAspect="1"/>
          </p:cNvPicPr>
          <p:nvPr>
            <p:ph idx="1"/>
          </p:nvPr>
        </p:nvPicPr>
        <p:blipFill>
          <a:blip r:embed="rId3"/>
          <a:stretch>
            <a:fillRect/>
          </a:stretch>
        </p:blipFill>
        <p:spPr>
          <a:xfrm>
            <a:off x="1140391" y="2204854"/>
            <a:ext cx="6322859" cy="3694176"/>
          </a:xfrm>
        </p:spPr>
      </p:pic>
      <p:sp>
        <p:nvSpPr>
          <p:cNvPr id="6" name="TextBox 5">
            <a:extLst>
              <a:ext uri="{FF2B5EF4-FFF2-40B4-BE49-F238E27FC236}">
                <a16:creationId xmlns:a16="http://schemas.microsoft.com/office/drawing/2014/main" id="{45289D6E-29D3-4CAD-D214-F0571FCE8DEE}"/>
              </a:ext>
            </a:extLst>
          </p:cNvPr>
          <p:cNvSpPr txBox="1"/>
          <p:nvPr/>
        </p:nvSpPr>
        <p:spPr>
          <a:xfrm>
            <a:off x="7761054" y="2305039"/>
            <a:ext cx="3643299"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Questions to consider:</a:t>
            </a:r>
          </a:p>
          <a:p>
            <a:pPr marL="285750" indent="-285750">
              <a:buFont typeface="Arial,Sans-Serif"/>
              <a:buChar char="•"/>
            </a:pPr>
            <a:r>
              <a:rPr lang="en-US" dirty="0">
                <a:ea typeface="+mn-lt"/>
                <a:cs typeface="+mn-lt"/>
              </a:rPr>
              <a:t>What could account for the difference in clients re-entering the system after exiting from Emergency Shelter, at less than 6 months, 12 months, 13 months and more?</a:t>
            </a:r>
          </a:p>
          <a:p>
            <a:pPr marL="285750" indent="-285750">
              <a:buFont typeface="Arial,Sans-Serif"/>
              <a:buChar char="•"/>
            </a:pPr>
            <a:r>
              <a:rPr lang="en-US" dirty="0">
                <a:ea typeface="+mn-lt"/>
                <a:cs typeface="+mn-lt"/>
              </a:rPr>
              <a:t>What is needed to help clients move forward in the housing process instead of exiting and re-entering ES at increasing rates?</a:t>
            </a:r>
            <a:endParaRPr lang="en-US" dirty="0"/>
          </a:p>
        </p:txBody>
      </p:sp>
    </p:spTree>
    <p:extLst>
      <p:ext uri="{BB962C8B-B14F-4D97-AF65-F5344CB8AC3E}">
        <p14:creationId xmlns:p14="http://schemas.microsoft.com/office/powerpoint/2010/main" val="328762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F5CD-CDBC-7A4F-0AE0-D0B1CB92F0A9}"/>
              </a:ext>
            </a:extLst>
          </p:cNvPr>
          <p:cNvSpPr>
            <a:spLocks noGrp="1"/>
          </p:cNvSpPr>
          <p:nvPr>
            <p:ph type="title"/>
          </p:nvPr>
        </p:nvSpPr>
        <p:spPr/>
        <p:txBody>
          <a:bodyPr>
            <a:normAutofit fontScale="90000"/>
          </a:bodyPr>
          <a:lstStyle/>
          <a:p>
            <a:r>
              <a:rPr lang="en-US" dirty="0"/>
              <a:t>Attend the next HMIS </a:t>
            </a:r>
            <a:r>
              <a:rPr lang="en-US" dirty="0" err="1"/>
              <a:t>Coffeetalk</a:t>
            </a:r>
            <a:r>
              <a:rPr lang="en-US" dirty="0"/>
              <a:t> to join the discussion on these measures!</a:t>
            </a:r>
          </a:p>
        </p:txBody>
      </p:sp>
      <p:sp>
        <p:nvSpPr>
          <p:cNvPr id="3" name="Content Placeholder 2">
            <a:extLst>
              <a:ext uri="{FF2B5EF4-FFF2-40B4-BE49-F238E27FC236}">
                <a16:creationId xmlns:a16="http://schemas.microsoft.com/office/drawing/2014/main" id="{CA2364B5-359B-39C9-0629-478FC8FA2680}"/>
              </a:ext>
            </a:extLst>
          </p:cNvPr>
          <p:cNvSpPr>
            <a:spLocks noGrp="1"/>
          </p:cNvSpPr>
          <p:nvPr>
            <p:ph idx="1"/>
          </p:nvPr>
        </p:nvSpPr>
        <p:spPr/>
        <p:txBody>
          <a:bodyPr vert="horz" lIns="91440" tIns="45720" rIns="91440" bIns="45720" rtlCol="0" anchor="t">
            <a:normAutofit/>
          </a:bodyPr>
          <a:lstStyle/>
          <a:p>
            <a:pPr marL="0" indent="0">
              <a:buNone/>
            </a:pPr>
            <a:r>
              <a:rPr lang="en-US" dirty="0"/>
              <a:t>When? Tuesday, March 28th @ 10am </a:t>
            </a:r>
          </a:p>
          <a:p>
            <a:pPr marL="0" indent="0">
              <a:buNone/>
            </a:pPr>
            <a:r>
              <a:rPr lang="en-US" dirty="0"/>
              <a:t>Where? Teams Video Conference </a:t>
            </a:r>
          </a:p>
          <a:p>
            <a:pPr marL="0" indent="0">
              <a:buNone/>
            </a:pPr>
            <a:r>
              <a:rPr lang="en-US" dirty="0"/>
              <a:t>Link: </a:t>
            </a:r>
            <a:r>
              <a:rPr lang="en-US" dirty="0">
                <a:ea typeface="+mn-lt"/>
                <a:cs typeface="+mn-lt"/>
              </a:rPr>
              <a:t>https://tinyurl.com/FMCoCSPM1</a:t>
            </a:r>
            <a:endParaRPr lang="en-US" dirty="0"/>
          </a:p>
          <a:p>
            <a:pPr marL="3200400" lvl="7" indent="0">
              <a:buNone/>
            </a:pPr>
            <a:endParaRPr lang="en-US" dirty="0"/>
          </a:p>
          <a:p>
            <a:pPr marL="3200400" lvl="7" indent="0">
              <a:buNone/>
            </a:pPr>
            <a:endParaRPr lang="en-US" dirty="0"/>
          </a:p>
          <a:p>
            <a:pPr marL="3200400" lvl="7" indent="0">
              <a:buNone/>
            </a:pPr>
            <a:r>
              <a:rPr lang="en-US" sz="3200" dirty="0"/>
              <a:t>See you there!</a:t>
            </a:r>
          </a:p>
        </p:txBody>
      </p:sp>
    </p:spTree>
    <p:extLst>
      <p:ext uri="{BB962C8B-B14F-4D97-AF65-F5344CB8AC3E}">
        <p14:creationId xmlns:p14="http://schemas.microsoft.com/office/powerpoint/2010/main" val="980886186"/>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496</Words>
  <Application>Microsoft Office PowerPoint</Application>
  <PresentationFormat>Widescreen</PresentationFormat>
  <Paragraphs>36</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Arial,Sans-Serif</vt:lpstr>
      <vt:lpstr>Calibri</vt:lpstr>
      <vt:lpstr>Neue Haas Grotesk Text Pro</vt:lpstr>
      <vt:lpstr>AccentBoxVTI</vt:lpstr>
      <vt:lpstr>FMCoC 2022  System Performance Measures Series</vt:lpstr>
      <vt:lpstr>System Performance Measures</vt:lpstr>
      <vt:lpstr>Measure 1:  Length of Time Persons Remain Homeless</vt:lpstr>
      <vt:lpstr>Measure 2:  The Extent to which Persons who Exit Homelessness to Permanent Housing Destinations Return to Homelessness</vt:lpstr>
      <vt:lpstr>Attend the next HMIS Coffeetalk to join the discussion on these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Marcella S. Lopez-Schmidt</cp:lastModifiedBy>
  <cp:revision>455</cp:revision>
  <dcterms:created xsi:type="dcterms:W3CDTF">2023-03-09T04:16:03Z</dcterms:created>
  <dcterms:modified xsi:type="dcterms:W3CDTF">2023-05-11T17:08:13Z</dcterms:modified>
</cp:coreProperties>
</file>